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43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7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00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9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3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5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6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9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8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78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2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D87F-05D0-468B-8E6D-0E74F80E52F9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19B8-E750-4162-AAE5-CAA554D6FFFF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ok 4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 descr="I:\arm\Andres Rios M\logo\logo perfil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515966"/>
            <a:ext cx="504726" cy="5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315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CO" sz="5400" dirty="0">
                <a:latin typeface="Arial Black" panose="020B0A04020102020204" pitchFamily="34" charset="0"/>
              </a:rPr>
              <a:t>XV CÁTEDRA MERCEDES RODRIGO 2020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643758"/>
            <a:ext cx="6400800" cy="1314450"/>
          </a:xfrm>
        </p:spPr>
        <p:txBody>
          <a:bodyPr>
            <a:normAutofit fontScale="70000" lnSpcReduction="20000"/>
          </a:bodyPr>
          <a:lstStyle/>
          <a:p>
            <a:endParaRPr lang="es-CO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s-CO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“Psicología desde el sur:  Contribuyendo a la construcción de la psicología en Colombia”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75046" y="3363838"/>
            <a:ext cx="8833458" cy="2634320"/>
            <a:chOff x="275046" y="3363838"/>
            <a:chExt cx="8833458" cy="2634320"/>
          </a:xfrm>
        </p:grpSpPr>
        <p:pic>
          <p:nvPicPr>
            <p:cNvPr id="1026" name="Picture 2" descr="Resultado de imagen para cesmag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85" y="4299942"/>
              <a:ext cx="765575" cy="76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sultado de imagen para umarian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62" y="4303351"/>
              <a:ext cx="794486" cy="7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sultado de imagen para udenar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12" y="3363838"/>
              <a:ext cx="2634320" cy="263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esultado de imagen para ascofapsi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44" y="4202107"/>
              <a:ext cx="2278560" cy="10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46" y="4174232"/>
              <a:ext cx="912578" cy="90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0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0"/>
            <a:ext cx="7772400" cy="1102519"/>
          </a:xfrm>
        </p:spPr>
        <p:txBody>
          <a:bodyPr>
            <a:normAutofit/>
          </a:bodyPr>
          <a:lstStyle/>
          <a:p>
            <a:r>
              <a:rPr lang="es-CO" sz="5400">
                <a:latin typeface="Arial Black" panose="020B0A04020102020204" pitchFamily="34" charset="0"/>
              </a:rPr>
              <a:t>Objetivo</a:t>
            </a:r>
            <a:endParaRPr lang="es-CO" sz="5400" dirty="0"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66445" y="1068961"/>
            <a:ext cx="7280720" cy="260942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Generar un espacio académico de difusión y discusión entre estudiantes, profesores, y profesionales de las Ciencias del Comportamiento alrededor de las actuaciones en diversos campos de la psicología desde la realidad del </a:t>
            </a:r>
            <a:r>
              <a:rPr lang="es-CO" dirty="0" err="1">
                <a:solidFill>
                  <a:schemeClr val="bg1"/>
                </a:solidFill>
              </a:rPr>
              <a:t>postacuerdo</a:t>
            </a:r>
            <a:r>
              <a:rPr lang="es-CO" dirty="0">
                <a:solidFill>
                  <a:schemeClr val="bg1"/>
                </a:solidFill>
              </a:rPr>
              <a:t> en la región Sur Colombiana.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75046" y="3363838"/>
            <a:ext cx="8833458" cy="2634320"/>
            <a:chOff x="275046" y="3363838"/>
            <a:chExt cx="8833458" cy="2634320"/>
          </a:xfrm>
        </p:grpSpPr>
        <p:pic>
          <p:nvPicPr>
            <p:cNvPr id="5" name="Picture 2" descr="Resultado de imagen para cesmag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85" y="4299942"/>
              <a:ext cx="765575" cy="76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sultado de imagen para umarian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62" y="4303351"/>
              <a:ext cx="794486" cy="7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esultado de imagen para udenar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12" y="3363838"/>
              <a:ext cx="2634320" cy="263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Resultado de imagen para ascofapsi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44" y="4202107"/>
              <a:ext cx="2278560" cy="10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46" y="4174232"/>
              <a:ext cx="912578" cy="90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3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0"/>
            <a:ext cx="7772400" cy="1102519"/>
          </a:xfrm>
        </p:spPr>
        <p:txBody>
          <a:bodyPr>
            <a:normAutofit/>
          </a:bodyPr>
          <a:lstStyle/>
          <a:p>
            <a:r>
              <a:rPr lang="es-CO" sz="5400" dirty="0">
                <a:latin typeface="Arial Black" panose="020B0A04020102020204" pitchFamily="34" charset="0"/>
              </a:rPr>
              <a:t>Pertinencia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96435" y="987574"/>
            <a:ext cx="7544778" cy="307579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Situación actual: </a:t>
            </a:r>
            <a:r>
              <a:rPr lang="es-CO" dirty="0" err="1">
                <a:solidFill>
                  <a:schemeClr val="bg1"/>
                </a:solidFill>
              </a:rPr>
              <a:t>postacuerdo</a:t>
            </a:r>
            <a:endParaRPr lang="es-CO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Investigación: </a:t>
            </a:r>
          </a:p>
          <a:p>
            <a:pPr algn="l"/>
            <a:r>
              <a:rPr lang="es-CO" dirty="0">
                <a:solidFill>
                  <a:schemeClr val="bg1"/>
                </a:solidFill>
              </a:rPr>
              <a:t>a. Investigación de la realidad social.</a:t>
            </a:r>
          </a:p>
          <a:p>
            <a:pPr algn="l"/>
            <a:r>
              <a:rPr lang="es-CO" dirty="0">
                <a:solidFill>
                  <a:schemeClr val="bg1"/>
                </a:solidFill>
              </a:rPr>
              <a:t>b. innovación social: Resolución de problemas sociales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Interacción social: Experiencias significativas.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75046" y="3363838"/>
            <a:ext cx="8833458" cy="2634320"/>
            <a:chOff x="275046" y="3363838"/>
            <a:chExt cx="8833458" cy="2634320"/>
          </a:xfrm>
        </p:grpSpPr>
        <p:pic>
          <p:nvPicPr>
            <p:cNvPr id="5" name="Picture 2" descr="Resultado de imagen para cesmag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85" y="4299942"/>
              <a:ext cx="765575" cy="76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sultado de imagen para umarian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62" y="4303351"/>
              <a:ext cx="794486" cy="7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esultado de imagen para udenar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12" y="3363838"/>
              <a:ext cx="2634320" cy="263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Resultado de imagen para ascofapsi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44" y="4202107"/>
              <a:ext cx="2278560" cy="10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46" y="4174232"/>
              <a:ext cx="912578" cy="90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31840" y="0"/>
            <a:ext cx="7772400" cy="1102519"/>
          </a:xfrm>
        </p:spPr>
        <p:txBody>
          <a:bodyPr>
            <a:normAutofit/>
          </a:bodyPr>
          <a:lstStyle/>
          <a:p>
            <a:r>
              <a:rPr lang="es-CO" sz="5400" dirty="0">
                <a:latin typeface="Arial Black" panose="020B0A04020102020204" pitchFamily="34" charset="0"/>
              </a:rPr>
              <a:t>Ejes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1102519"/>
            <a:ext cx="6400800" cy="288359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transversal: Salud Mental</a:t>
            </a:r>
            <a:r>
              <a:rPr lang="es-CO" dirty="0">
                <a:solidFill>
                  <a:schemeClr val="bg1"/>
                </a:solidFill>
              </a:rPr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Articulación con: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Psicología Organizacional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Psicología educativa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Psicología social comunitaria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Psicología clínica y de la salud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75046" y="3363838"/>
            <a:ext cx="8833458" cy="2634320"/>
            <a:chOff x="275046" y="3363838"/>
            <a:chExt cx="8833458" cy="2634320"/>
          </a:xfrm>
        </p:grpSpPr>
        <p:pic>
          <p:nvPicPr>
            <p:cNvPr id="5" name="Picture 2" descr="Resultado de imagen para cesmag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85" y="4299942"/>
              <a:ext cx="765575" cy="76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sultado de imagen para umarian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62" y="4303351"/>
              <a:ext cx="794486" cy="7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esultado de imagen para udenar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12" y="3363838"/>
              <a:ext cx="2634320" cy="263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Resultado de imagen para ascofapsi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44" y="4202107"/>
              <a:ext cx="2278560" cy="10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46" y="4174232"/>
              <a:ext cx="912578" cy="90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9792" y="0"/>
            <a:ext cx="7772400" cy="1102519"/>
          </a:xfrm>
        </p:spPr>
        <p:txBody>
          <a:bodyPr>
            <a:normAutofit/>
          </a:bodyPr>
          <a:lstStyle/>
          <a:p>
            <a:r>
              <a:rPr lang="es-CO" sz="5400" dirty="0">
                <a:latin typeface="Arial Black" panose="020B0A04020102020204" pitchFamily="34" charset="0"/>
              </a:rPr>
              <a:t>Plataforma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1491630"/>
            <a:ext cx="6400800" cy="21053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Capital humano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Recursos físicos y tecnológicos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Red de programas de psicología de Nariño.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75046" y="3363838"/>
            <a:ext cx="8833458" cy="2634320"/>
            <a:chOff x="275046" y="3363838"/>
            <a:chExt cx="8833458" cy="2634320"/>
          </a:xfrm>
        </p:grpSpPr>
        <p:pic>
          <p:nvPicPr>
            <p:cNvPr id="5" name="Picture 2" descr="Resultado de imagen para cesmag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85" y="4299942"/>
              <a:ext cx="765575" cy="76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sultado de imagen para umariana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562" y="4303351"/>
              <a:ext cx="794486" cy="7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esultado de imagen para udenar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12" y="3363838"/>
              <a:ext cx="2634320" cy="263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Resultado de imagen para ascofapsi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944" y="4202107"/>
              <a:ext cx="2278560" cy="108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46" y="4174232"/>
              <a:ext cx="912578" cy="90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114</Words>
  <Application>Microsoft Office PowerPoint</Application>
  <PresentationFormat>Presentación en pantalla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Arial Rounded MT Bold</vt:lpstr>
      <vt:lpstr>Calibri</vt:lpstr>
      <vt:lpstr>Tema de Office</vt:lpstr>
      <vt:lpstr>XV CÁTEDRA MERCEDES RODRIGO 2020</vt:lpstr>
      <vt:lpstr>Objetivo</vt:lpstr>
      <vt:lpstr>Pertinencia</vt:lpstr>
      <vt:lpstr>Ejes </vt:lpstr>
      <vt:lpstr>Plataforma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Dir. Ejecutiva</cp:lastModifiedBy>
  <cp:revision>17</cp:revision>
  <dcterms:created xsi:type="dcterms:W3CDTF">2016-05-10T04:41:07Z</dcterms:created>
  <dcterms:modified xsi:type="dcterms:W3CDTF">2018-04-23T14:15:50Z</dcterms:modified>
</cp:coreProperties>
</file>