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4" r:id="rId1"/>
  </p:sldMasterIdLst>
  <p:notesMasterIdLst>
    <p:notesMasterId r:id="rId17"/>
  </p:notesMasterIdLst>
  <p:handoutMasterIdLst>
    <p:handoutMasterId r:id="rId18"/>
  </p:handoutMasterIdLst>
  <p:sldIdLst>
    <p:sldId id="594" r:id="rId2"/>
    <p:sldId id="595" r:id="rId3"/>
    <p:sldId id="596" r:id="rId4"/>
    <p:sldId id="603" r:id="rId5"/>
    <p:sldId id="597" r:id="rId6"/>
    <p:sldId id="598" r:id="rId7"/>
    <p:sldId id="599" r:id="rId8"/>
    <p:sldId id="605" r:id="rId9"/>
    <p:sldId id="601" r:id="rId10"/>
    <p:sldId id="602" r:id="rId11"/>
    <p:sldId id="604" r:id="rId12"/>
    <p:sldId id="606" r:id="rId13"/>
    <p:sldId id="608" r:id="rId14"/>
    <p:sldId id="609" r:id="rId15"/>
    <p:sldId id="610" r:id="rId16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TES QUENGUAN NADIA ALEJANDRA" initials="CQNA" lastIdx="1" clrIdx="0">
    <p:extLst/>
  </p:cmAuthor>
  <p:cmAuthor id="2" name="Diana Rodríguez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009200"/>
    <a:srgbClr val="DEE7D1"/>
    <a:srgbClr val="800000"/>
    <a:srgbClr val="F69933"/>
    <a:srgbClr val="FF9933"/>
    <a:srgbClr val="125640"/>
    <a:srgbClr val="2C5C65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 autoAdjust="0"/>
    <p:restoredTop sz="94723" autoAdjust="0"/>
  </p:normalViewPr>
  <p:slideViewPr>
    <p:cSldViewPr>
      <p:cViewPr varScale="1">
        <p:scale>
          <a:sx n="87" d="100"/>
          <a:sy n="87" d="100"/>
        </p:scale>
        <p:origin x="18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D33A4-CD04-6A4F-8D37-9028A2CBDE98}" type="doc">
      <dgm:prSet loTypeId="urn:microsoft.com/office/officeart/2005/8/layout/radial5" loCatId="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6EB3D63B-2EFF-5C47-A2D2-0412D3E0E998}">
      <dgm:prSet phldrT="[Texto]"/>
      <dgm:spPr/>
      <dgm:t>
        <a:bodyPr/>
        <a:lstStyle/>
        <a:p>
          <a:r>
            <a:rPr lang="es-ES" dirty="0" smtClean="0"/>
            <a:t>CIDS</a:t>
          </a:r>
          <a:endParaRPr lang="es-ES" dirty="0"/>
        </a:p>
      </dgm:t>
    </dgm:pt>
    <dgm:pt modelId="{2D730B26-0899-CA4F-9509-B85B6B12115C}" type="parTrans" cxnId="{03E9F4E6-D3D9-B24D-A3FA-162AE08B2166}">
      <dgm:prSet/>
      <dgm:spPr/>
      <dgm:t>
        <a:bodyPr/>
        <a:lstStyle/>
        <a:p>
          <a:endParaRPr lang="es-ES"/>
        </a:p>
      </dgm:t>
    </dgm:pt>
    <dgm:pt modelId="{AC4E8357-EF85-7F46-B472-DEE9D7A01E3D}" type="sibTrans" cxnId="{03E9F4E6-D3D9-B24D-A3FA-162AE08B2166}">
      <dgm:prSet/>
      <dgm:spPr/>
      <dgm:t>
        <a:bodyPr/>
        <a:lstStyle/>
        <a:p>
          <a:endParaRPr lang="es-ES"/>
        </a:p>
      </dgm:t>
    </dgm:pt>
    <dgm:pt modelId="{89C6FFFB-FC31-6749-BC09-CEF34A3F232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Salud, conocimientos médicos y sociedad</a:t>
          </a:r>
          <a:endParaRPr lang="es-ES" dirty="0">
            <a:solidFill>
              <a:schemeClr val="tx1"/>
            </a:solidFill>
          </a:endParaRPr>
        </a:p>
      </dgm:t>
    </dgm:pt>
    <dgm:pt modelId="{4B908A32-34CE-2847-86A4-A97029B2C5A0}" type="parTrans" cxnId="{75C26B63-3E22-FD43-885D-DB8D316F598E}">
      <dgm:prSet/>
      <dgm:spPr/>
      <dgm:t>
        <a:bodyPr/>
        <a:lstStyle/>
        <a:p>
          <a:endParaRPr lang="es-ES"/>
        </a:p>
      </dgm:t>
    </dgm:pt>
    <dgm:pt modelId="{6F63FA9F-4C31-644E-9CA9-D0EEF228E7F3}" type="sibTrans" cxnId="{75C26B63-3E22-FD43-885D-DB8D316F598E}">
      <dgm:prSet/>
      <dgm:spPr/>
      <dgm:t>
        <a:bodyPr/>
        <a:lstStyle/>
        <a:p>
          <a:endParaRPr lang="es-ES"/>
        </a:p>
      </dgm:t>
    </dgm:pt>
    <dgm:pt modelId="{2B8450BF-9356-904B-BD6C-90C23AE8F14A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Estudios de Familia</a:t>
          </a:r>
          <a:endParaRPr lang="es-ES" dirty="0">
            <a:solidFill>
              <a:srgbClr val="000000"/>
            </a:solidFill>
          </a:endParaRPr>
        </a:p>
      </dgm:t>
    </dgm:pt>
    <dgm:pt modelId="{02130695-DE06-7347-AAEA-2C94354E8480}" type="parTrans" cxnId="{2898F161-FE0E-7447-9826-AADD0D158AB0}">
      <dgm:prSet/>
      <dgm:spPr/>
      <dgm:t>
        <a:bodyPr/>
        <a:lstStyle/>
        <a:p>
          <a:endParaRPr lang="es-ES"/>
        </a:p>
      </dgm:t>
    </dgm:pt>
    <dgm:pt modelId="{06B33C98-FA1C-294E-B075-037F93828389}" type="sibTrans" cxnId="{2898F161-FE0E-7447-9826-AADD0D158AB0}">
      <dgm:prSet/>
      <dgm:spPr/>
      <dgm:t>
        <a:bodyPr/>
        <a:lstStyle/>
        <a:p>
          <a:endParaRPr lang="es-ES"/>
        </a:p>
      </dgm:t>
    </dgm:pt>
    <dgm:pt modelId="{C4425A93-D509-2B4F-8ED9-17E5B2D42F48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Procesos sociales, territorios y medio ambiente</a:t>
          </a:r>
          <a:endParaRPr lang="es-ES" dirty="0">
            <a:solidFill>
              <a:srgbClr val="000000"/>
            </a:solidFill>
          </a:endParaRPr>
        </a:p>
      </dgm:t>
    </dgm:pt>
    <dgm:pt modelId="{D78CA687-D18B-034C-85EF-FE85A5F30A5E}" type="parTrans" cxnId="{B7CDE8D1-0BF8-1045-9B41-F7C2E55C057E}">
      <dgm:prSet/>
      <dgm:spPr/>
      <dgm:t>
        <a:bodyPr/>
        <a:lstStyle/>
        <a:p>
          <a:endParaRPr lang="es-ES"/>
        </a:p>
      </dgm:t>
    </dgm:pt>
    <dgm:pt modelId="{C1629C01-1FE9-D543-ACE4-98FD9247F8C7}" type="sibTrans" cxnId="{B7CDE8D1-0BF8-1045-9B41-F7C2E55C057E}">
      <dgm:prSet/>
      <dgm:spPr/>
      <dgm:t>
        <a:bodyPr/>
        <a:lstStyle/>
        <a:p>
          <a:endParaRPr lang="es-ES"/>
        </a:p>
      </dgm:t>
    </dgm:pt>
    <dgm:pt modelId="{2CD1BFD4-2707-4D4E-887D-ACF04A778CF5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Economía, trabajo y sociedad</a:t>
          </a:r>
          <a:endParaRPr lang="es-ES" dirty="0">
            <a:solidFill>
              <a:srgbClr val="000000"/>
            </a:solidFill>
          </a:endParaRPr>
        </a:p>
      </dgm:t>
    </dgm:pt>
    <dgm:pt modelId="{21348318-F3F7-564A-BC09-4DAC4D3B0219}" type="parTrans" cxnId="{4FF59007-FC2C-0545-9FD1-E4C78D7294F5}">
      <dgm:prSet/>
      <dgm:spPr/>
      <dgm:t>
        <a:bodyPr/>
        <a:lstStyle/>
        <a:p>
          <a:endParaRPr lang="es-ES"/>
        </a:p>
      </dgm:t>
    </dgm:pt>
    <dgm:pt modelId="{E6BB3BE3-BC61-6041-A359-B8B7DF5433E8}" type="sibTrans" cxnId="{4FF59007-FC2C-0545-9FD1-E4C78D7294F5}">
      <dgm:prSet/>
      <dgm:spPr/>
      <dgm:t>
        <a:bodyPr/>
        <a:lstStyle/>
        <a:p>
          <a:endParaRPr lang="es-ES"/>
        </a:p>
      </dgm:t>
    </dgm:pt>
    <dgm:pt modelId="{6A64783F-119E-C741-8008-235D81917C24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Demografía y estudio de población</a:t>
          </a:r>
          <a:endParaRPr lang="es-ES" dirty="0">
            <a:solidFill>
              <a:srgbClr val="000000"/>
            </a:solidFill>
          </a:endParaRPr>
        </a:p>
      </dgm:t>
    </dgm:pt>
    <dgm:pt modelId="{5EA8F25C-CE1F-424A-BD0D-4712874DCEBE}" type="parTrans" cxnId="{95B9221D-2A8F-0441-9201-E2C566470E22}">
      <dgm:prSet/>
      <dgm:spPr/>
      <dgm:t>
        <a:bodyPr/>
        <a:lstStyle/>
        <a:p>
          <a:endParaRPr lang="es-ES"/>
        </a:p>
      </dgm:t>
    </dgm:pt>
    <dgm:pt modelId="{2D061871-460D-C14A-B7FE-62AE26C5A6DA}" type="sibTrans" cxnId="{95B9221D-2A8F-0441-9201-E2C566470E22}">
      <dgm:prSet/>
      <dgm:spPr/>
      <dgm:t>
        <a:bodyPr/>
        <a:lstStyle/>
        <a:p>
          <a:endParaRPr lang="es-ES"/>
        </a:p>
      </dgm:t>
    </dgm:pt>
    <dgm:pt modelId="{C5642117-98B2-1944-9CC4-B660812ABFA5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Conflicto y dinámica social</a:t>
          </a:r>
          <a:endParaRPr lang="es-ES" dirty="0">
            <a:solidFill>
              <a:srgbClr val="000000"/>
            </a:solidFill>
          </a:endParaRPr>
        </a:p>
      </dgm:t>
    </dgm:pt>
    <dgm:pt modelId="{27EAF340-BDBB-F64F-8A76-C1CC4F30E4B7}" type="parTrans" cxnId="{A731447F-2C25-1C4B-9057-04396D2F200B}">
      <dgm:prSet/>
      <dgm:spPr/>
      <dgm:t>
        <a:bodyPr/>
        <a:lstStyle/>
        <a:p>
          <a:endParaRPr lang="es-ES"/>
        </a:p>
      </dgm:t>
    </dgm:pt>
    <dgm:pt modelId="{E66563F9-D3E4-B84E-8C23-1141284E04B7}" type="sibTrans" cxnId="{A731447F-2C25-1C4B-9057-04396D2F200B}">
      <dgm:prSet/>
      <dgm:spPr/>
      <dgm:t>
        <a:bodyPr/>
        <a:lstStyle/>
        <a:p>
          <a:endParaRPr lang="es-ES"/>
        </a:p>
      </dgm:t>
    </dgm:pt>
    <dgm:pt modelId="{893472CA-441B-4A48-8CAB-33AC1148BB48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Arte, cultura y sociedad</a:t>
          </a:r>
          <a:endParaRPr lang="es-ES" dirty="0">
            <a:solidFill>
              <a:srgbClr val="000000"/>
            </a:solidFill>
          </a:endParaRPr>
        </a:p>
      </dgm:t>
    </dgm:pt>
    <dgm:pt modelId="{EAEDD96A-E156-3E44-873F-2104E18B2E7B}" type="parTrans" cxnId="{5A11C057-1035-0146-9D9F-3E0D10E1F06D}">
      <dgm:prSet/>
      <dgm:spPr/>
      <dgm:t>
        <a:bodyPr/>
        <a:lstStyle/>
        <a:p>
          <a:endParaRPr lang="es-ES"/>
        </a:p>
      </dgm:t>
    </dgm:pt>
    <dgm:pt modelId="{A1CFBEAC-FB28-B244-9A16-CC4B9D7E0EA9}" type="sibTrans" cxnId="{5A11C057-1035-0146-9D9F-3E0D10E1F06D}">
      <dgm:prSet/>
      <dgm:spPr/>
      <dgm:t>
        <a:bodyPr/>
        <a:lstStyle/>
        <a:p>
          <a:endParaRPr lang="es-ES"/>
        </a:p>
      </dgm:t>
    </dgm:pt>
    <dgm:pt modelId="{D92F33B4-E9BB-A74E-93A6-41645FF62A9B}" type="pres">
      <dgm:prSet presAssocID="{AF3D33A4-CD04-6A4F-8D37-9028A2CBDE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7C5910-8F7B-8C40-93F1-E76439661DC3}" type="pres">
      <dgm:prSet presAssocID="{6EB3D63B-2EFF-5C47-A2D2-0412D3E0E998}" presName="centerShape" presStyleLbl="node0" presStyleIdx="0" presStyleCnt="1"/>
      <dgm:spPr/>
      <dgm:t>
        <a:bodyPr/>
        <a:lstStyle/>
        <a:p>
          <a:endParaRPr lang="es-ES"/>
        </a:p>
      </dgm:t>
    </dgm:pt>
    <dgm:pt modelId="{D0F65038-DC5C-834B-9A7D-C3E450D088DD}" type="pres">
      <dgm:prSet presAssocID="{4B908A32-34CE-2847-86A4-A97029B2C5A0}" presName="parTrans" presStyleLbl="sibTrans2D1" presStyleIdx="0" presStyleCnt="7"/>
      <dgm:spPr/>
      <dgm:t>
        <a:bodyPr/>
        <a:lstStyle/>
        <a:p>
          <a:endParaRPr lang="es-ES"/>
        </a:p>
      </dgm:t>
    </dgm:pt>
    <dgm:pt modelId="{5FCBCE82-AB94-714B-A3B8-85AD8009AD27}" type="pres">
      <dgm:prSet presAssocID="{4B908A32-34CE-2847-86A4-A97029B2C5A0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A827AB08-DF81-2E4E-987D-18B57D4555CA}" type="pres">
      <dgm:prSet presAssocID="{89C6FFFB-FC31-6749-BC09-CEF34A3F232D}" presName="node" presStyleLbl="node1" presStyleIdx="0" presStyleCnt="7" custRadScaleRad="93484" custRadScaleInc="207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93C9E-B55F-8747-B03E-D4CB48251F39}" type="pres">
      <dgm:prSet presAssocID="{02130695-DE06-7347-AAEA-2C94354E8480}" presName="parTrans" presStyleLbl="sibTrans2D1" presStyleIdx="1" presStyleCnt="7"/>
      <dgm:spPr/>
      <dgm:t>
        <a:bodyPr/>
        <a:lstStyle/>
        <a:p>
          <a:endParaRPr lang="es-ES"/>
        </a:p>
      </dgm:t>
    </dgm:pt>
    <dgm:pt modelId="{1E0A85A6-AF5A-ED44-BF2C-48E84396D696}" type="pres">
      <dgm:prSet presAssocID="{02130695-DE06-7347-AAEA-2C94354E8480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4C437B0B-F165-144E-AB8E-1B0C2B45E843}" type="pres">
      <dgm:prSet presAssocID="{2B8450BF-9356-904B-BD6C-90C23AE8F14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32967F-6483-0D42-BF58-D0B7FD062ED6}" type="pres">
      <dgm:prSet presAssocID="{D78CA687-D18B-034C-85EF-FE85A5F30A5E}" presName="parTrans" presStyleLbl="sibTrans2D1" presStyleIdx="2" presStyleCnt="7"/>
      <dgm:spPr/>
      <dgm:t>
        <a:bodyPr/>
        <a:lstStyle/>
        <a:p>
          <a:endParaRPr lang="es-ES"/>
        </a:p>
      </dgm:t>
    </dgm:pt>
    <dgm:pt modelId="{6D671E24-B390-CF43-89CA-C1C792BA55F2}" type="pres">
      <dgm:prSet presAssocID="{D78CA687-D18B-034C-85EF-FE85A5F30A5E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A3C11932-AE2A-B84C-91E0-6C729D12660B}" type="pres">
      <dgm:prSet presAssocID="{C4425A93-D509-2B4F-8ED9-17E5B2D42F4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6C336-34C9-E24D-B950-7E4412A5F9FB}" type="pres">
      <dgm:prSet presAssocID="{21348318-F3F7-564A-BC09-4DAC4D3B0219}" presName="parTrans" presStyleLbl="sibTrans2D1" presStyleIdx="3" presStyleCnt="7"/>
      <dgm:spPr/>
      <dgm:t>
        <a:bodyPr/>
        <a:lstStyle/>
        <a:p>
          <a:endParaRPr lang="es-ES"/>
        </a:p>
      </dgm:t>
    </dgm:pt>
    <dgm:pt modelId="{B64A0898-78C3-AA42-B7A2-D06D1554B622}" type="pres">
      <dgm:prSet presAssocID="{21348318-F3F7-564A-BC09-4DAC4D3B0219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2236F1F3-560A-B441-99F3-09FF70367202}" type="pres">
      <dgm:prSet presAssocID="{2CD1BFD4-2707-4D4E-887D-ACF04A778C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6DBE6E-FA98-0040-9B37-33FF22A3AEAE}" type="pres">
      <dgm:prSet presAssocID="{5EA8F25C-CE1F-424A-BD0D-4712874DCEBE}" presName="parTrans" presStyleLbl="sibTrans2D1" presStyleIdx="4" presStyleCnt="7"/>
      <dgm:spPr/>
      <dgm:t>
        <a:bodyPr/>
        <a:lstStyle/>
        <a:p>
          <a:endParaRPr lang="es-ES"/>
        </a:p>
      </dgm:t>
    </dgm:pt>
    <dgm:pt modelId="{A85B4B43-7DD0-FF4D-85EA-E8E08652BD82}" type="pres">
      <dgm:prSet presAssocID="{5EA8F25C-CE1F-424A-BD0D-4712874DCEBE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60946696-9FE9-0643-B8FC-9B11342DD52B}" type="pres">
      <dgm:prSet presAssocID="{6A64783F-119E-C741-8008-235D81917C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0A626-3123-4844-A571-8BA315BC4D40}" type="pres">
      <dgm:prSet presAssocID="{27EAF340-BDBB-F64F-8A76-C1CC4F30E4B7}" presName="parTrans" presStyleLbl="sibTrans2D1" presStyleIdx="5" presStyleCnt="7"/>
      <dgm:spPr/>
      <dgm:t>
        <a:bodyPr/>
        <a:lstStyle/>
        <a:p>
          <a:endParaRPr lang="es-ES"/>
        </a:p>
      </dgm:t>
    </dgm:pt>
    <dgm:pt modelId="{39F6E379-322E-D54E-8A59-2D50395E295D}" type="pres">
      <dgm:prSet presAssocID="{27EAF340-BDBB-F64F-8A76-C1CC4F30E4B7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D33C006B-0534-9D42-97A8-70AD39CD2D2F}" type="pres">
      <dgm:prSet presAssocID="{C5642117-98B2-1944-9CC4-B660812ABFA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867A6C-BDFA-0842-9025-E5B1AFAE8848}" type="pres">
      <dgm:prSet presAssocID="{EAEDD96A-E156-3E44-873F-2104E18B2E7B}" presName="parTrans" presStyleLbl="sibTrans2D1" presStyleIdx="6" presStyleCnt="7"/>
      <dgm:spPr/>
      <dgm:t>
        <a:bodyPr/>
        <a:lstStyle/>
        <a:p>
          <a:endParaRPr lang="es-ES"/>
        </a:p>
      </dgm:t>
    </dgm:pt>
    <dgm:pt modelId="{9F348B9A-DF67-7249-9A46-06F3C7B9ABCC}" type="pres">
      <dgm:prSet presAssocID="{EAEDD96A-E156-3E44-873F-2104E18B2E7B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C7A530AC-C630-1E45-801B-B496CD877D8B}" type="pres">
      <dgm:prSet presAssocID="{893472CA-441B-4A48-8CAB-33AC1148BB4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565F74-DADD-B14E-A632-A6234C282AE7}" type="presOf" srcId="{89C6FFFB-FC31-6749-BC09-CEF34A3F232D}" destId="{A827AB08-DF81-2E4E-987D-18B57D4555CA}" srcOrd="0" destOrd="0" presId="urn:microsoft.com/office/officeart/2005/8/layout/radial5"/>
    <dgm:cxn modelId="{4BA80F2E-93DF-3A4B-A9CD-8A27EF0A43D7}" type="presOf" srcId="{EAEDD96A-E156-3E44-873F-2104E18B2E7B}" destId="{9F348B9A-DF67-7249-9A46-06F3C7B9ABCC}" srcOrd="1" destOrd="0" presId="urn:microsoft.com/office/officeart/2005/8/layout/radial5"/>
    <dgm:cxn modelId="{0BFD91BA-7734-C44A-A830-0BC4FCA54B5A}" type="presOf" srcId="{02130695-DE06-7347-AAEA-2C94354E8480}" destId="{1E0A85A6-AF5A-ED44-BF2C-48E84396D696}" srcOrd="1" destOrd="0" presId="urn:microsoft.com/office/officeart/2005/8/layout/radial5"/>
    <dgm:cxn modelId="{4FF59007-FC2C-0545-9FD1-E4C78D7294F5}" srcId="{6EB3D63B-2EFF-5C47-A2D2-0412D3E0E998}" destId="{2CD1BFD4-2707-4D4E-887D-ACF04A778CF5}" srcOrd="3" destOrd="0" parTransId="{21348318-F3F7-564A-BC09-4DAC4D3B0219}" sibTransId="{E6BB3BE3-BC61-6041-A359-B8B7DF5433E8}"/>
    <dgm:cxn modelId="{03E9F4E6-D3D9-B24D-A3FA-162AE08B2166}" srcId="{AF3D33A4-CD04-6A4F-8D37-9028A2CBDE98}" destId="{6EB3D63B-2EFF-5C47-A2D2-0412D3E0E998}" srcOrd="0" destOrd="0" parTransId="{2D730B26-0899-CA4F-9509-B85B6B12115C}" sibTransId="{AC4E8357-EF85-7F46-B472-DEE9D7A01E3D}"/>
    <dgm:cxn modelId="{5C3E01D1-F5A3-C740-ACFA-F9007F3DC7C6}" type="presOf" srcId="{C5642117-98B2-1944-9CC4-B660812ABFA5}" destId="{D33C006B-0534-9D42-97A8-70AD39CD2D2F}" srcOrd="0" destOrd="0" presId="urn:microsoft.com/office/officeart/2005/8/layout/radial5"/>
    <dgm:cxn modelId="{AB78C704-6C67-7440-AB8B-7B52B6BA8FCF}" type="presOf" srcId="{21348318-F3F7-564A-BC09-4DAC4D3B0219}" destId="{A996C336-34C9-E24D-B950-7E4412A5F9FB}" srcOrd="0" destOrd="0" presId="urn:microsoft.com/office/officeart/2005/8/layout/radial5"/>
    <dgm:cxn modelId="{24F84B02-3AFC-A840-919F-FEE759D8402A}" type="presOf" srcId="{5EA8F25C-CE1F-424A-BD0D-4712874DCEBE}" destId="{A85B4B43-7DD0-FF4D-85EA-E8E08652BD82}" srcOrd="1" destOrd="0" presId="urn:microsoft.com/office/officeart/2005/8/layout/radial5"/>
    <dgm:cxn modelId="{B18E376A-7517-754A-81C5-9266968DD505}" type="presOf" srcId="{6EB3D63B-2EFF-5C47-A2D2-0412D3E0E998}" destId="{637C5910-8F7B-8C40-93F1-E76439661DC3}" srcOrd="0" destOrd="0" presId="urn:microsoft.com/office/officeart/2005/8/layout/radial5"/>
    <dgm:cxn modelId="{F2BB7E25-FB6E-304F-81DA-45F816BE37E7}" type="presOf" srcId="{4B908A32-34CE-2847-86A4-A97029B2C5A0}" destId="{5FCBCE82-AB94-714B-A3B8-85AD8009AD27}" srcOrd="1" destOrd="0" presId="urn:microsoft.com/office/officeart/2005/8/layout/radial5"/>
    <dgm:cxn modelId="{2898F161-FE0E-7447-9826-AADD0D158AB0}" srcId="{6EB3D63B-2EFF-5C47-A2D2-0412D3E0E998}" destId="{2B8450BF-9356-904B-BD6C-90C23AE8F14A}" srcOrd="1" destOrd="0" parTransId="{02130695-DE06-7347-AAEA-2C94354E8480}" sibTransId="{06B33C98-FA1C-294E-B075-037F93828389}"/>
    <dgm:cxn modelId="{1466C494-5BA8-114F-A44A-6D15BB4817D1}" type="presOf" srcId="{D78CA687-D18B-034C-85EF-FE85A5F30A5E}" destId="{6D671E24-B390-CF43-89CA-C1C792BA55F2}" srcOrd="1" destOrd="0" presId="urn:microsoft.com/office/officeart/2005/8/layout/radial5"/>
    <dgm:cxn modelId="{A731447F-2C25-1C4B-9057-04396D2F200B}" srcId="{6EB3D63B-2EFF-5C47-A2D2-0412D3E0E998}" destId="{C5642117-98B2-1944-9CC4-B660812ABFA5}" srcOrd="5" destOrd="0" parTransId="{27EAF340-BDBB-F64F-8A76-C1CC4F30E4B7}" sibTransId="{E66563F9-D3E4-B84E-8C23-1141284E04B7}"/>
    <dgm:cxn modelId="{3098DC2B-A5B2-9748-877A-CC668082F6E4}" type="presOf" srcId="{5EA8F25C-CE1F-424A-BD0D-4712874DCEBE}" destId="{F06DBE6E-FA98-0040-9B37-33FF22A3AEAE}" srcOrd="0" destOrd="0" presId="urn:microsoft.com/office/officeart/2005/8/layout/radial5"/>
    <dgm:cxn modelId="{94B31AA2-9D59-0546-87A4-5BDE08220627}" type="presOf" srcId="{2CD1BFD4-2707-4D4E-887D-ACF04A778CF5}" destId="{2236F1F3-560A-B441-99F3-09FF70367202}" srcOrd="0" destOrd="0" presId="urn:microsoft.com/office/officeart/2005/8/layout/radial5"/>
    <dgm:cxn modelId="{A3E69DFD-D0D5-244A-8B72-BF0781FE8183}" type="presOf" srcId="{2B8450BF-9356-904B-BD6C-90C23AE8F14A}" destId="{4C437B0B-F165-144E-AB8E-1B0C2B45E843}" srcOrd="0" destOrd="0" presId="urn:microsoft.com/office/officeart/2005/8/layout/radial5"/>
    <dgm:cxn modelId="{95B9221D-2A8F-0441-9201-E2C566470E22}" srcId="{6EB3D63B-2EFF-5C47-A2D2-0412D3E0E998}" destId="{6A64783F-119E-C741-8008-235D81917C24}" srcOrd="4" destOrd="0" parTransId="{5EA8F25C-CE1F-424A-BD0D-4712874DCEBE}" sibTransId="{2D061871-460D-C14A-B7FE-62AE26C5A6DA}"/>
    <dgm:cxn modelId="{24C06611-5645-B34C-80F4-3DE18E976909}" type="presOf" srcId="{02130695-DE06-7347-AAEA-2C94354E8480}" destId="{90D93C9E-B55F-8747-B03E-D4CB48251F39}" srcOrd="0" destOrd="0" presId="urn:microsoft.com/office/officeart/2005/8/layout/radial5"/>
    <dgm:cxn modelId="{B7CDE8D1-0BF8-1045-9B41-F7C2E55C057E}" srcId="{6EB3D63B-2EFF-5C47-A2D2-0412D3E0E998}" destId="{C4425A93-D509-2B4F-8ED9-17E5B2D42F48}" srcOrd="2" destOrd="0" parTransId="{D78CA687-D18B-034C-85EF-FE85A5F30A5E}" sibTransId="{C1629C01-1FE9-D543-ACE4-98FD9247F8C7}"/>
    <dgm:cxn modelId="{ABBD3A85-92FC-764F-91C4-F77C3000AB34}" type="presOf" srcId="{D78CA687-D18B-034C-85EF-FE85A5F30A5E}" destId="{6132967F-6483-0D42-BF58-D0B7FD062ED6}" srcOrd="0" destOrd="0" presId="urn:microsoft.com/office/officeart/2005/8/layout/radial5"/>
    <dgm:cxn modelId="{1EDC6B4E-95AE-804F-BF41-62B723A5B57B}" type="presOf" srcId="{27EAF340-BDBB-F64F-8A76-C1CC4F30E4B7}" destId="{BDE0A626-3123-4844-A571-8BA315BC4D40}" srcOrd="0" destOrd="0" presId="urn:microsoft.com/office/officeart/2005/8/layout/radial5"/>
    <dgm:cxn modelId="{89F70D6A-B96B-F247-AE28-62470544CB63}" type="presOf" srcId="{6A64783F-119E-C741-8008-235D81917C24}" destId="{60946696-9FE9-0643-B8FC-9B11342DD52B}" srcOrd="0" destOrd="0" presId="urn:microsoft.com/office/officeart/2005/8/layout/radial5"/>
    <dgm:cxn modelId="{5A11C057-1035-0146-9D9F-3E0D10E1F06D}" srcId="{6EB3D63B-2EFF-5C47-A2D2-0412D3E0E998}" destId="{893472CA-441B-4A48-8CAB-33AC1148BB48}" srcOrd="6" destOrd="0" parTransId="{EAEDD96A-E156-3E44-873F-2104E18B2E7B}" sibTransId="{A1CFBEAC-FB28-B244-9A16-CC4B9D7E0EA9}"/>
    <dgm:cxn modelId="{884EC978-F273-114F-B46F-54789709BB11}" type="presOf" srcId="{EAEDD96A-E156-3E44-873F-2104E18B2E7B}" destId="{18867A6C-BDFA-0842-9025-E5B1AFAE8848}" srcOrd="0" destOrd="0" presId="urn:microsoft.com/office/officeart/2005/8/layout/radial5"/>
    <dgm:cxn modelId="{EE636FD5-CD1F-A648-8EE4-A31559105C08}" type="presOf" srcId="{21348318-F3F7-564A-BC09-4DAC4D3B0219}" destId="{B64A0898-78C3-AA42-B7A2-D06D1554B622}" srcOrd="1" destOrd="0" presId="urn:microsoft.com/office/officeart/2005/8/layout/radial5"/>
    <dgm:cxn modelId="{8E5F5637-35F6-6744-A6A0-49EA83F7ABDE}" type="presOf" srcId="{C4425A93-D509-2B4F-8ED9-17E5B2D42F48}" destId="{A3C11932-AE2A-B84C-91E0-6C729D12660B}" srcOrd="0" destOrd="0" presId="urn:microsoft.com/office/officeart/2005/8/layout/radial5"/>
    <dgm:cxn modelId="{3A382C6A-28B1-D044-BC21-3092FE213AFE}" type="presOf" srcId="{27EAF340-BDBB-F64F-8A76-C1CC4F30E4B7}" destId="{39F6E379-322E-D54E-8A59-2D50395E295D}" srcOrd="1" destOrd="0" presId="urn:microsoft.com/office/officeart/2005/8/layout/radial5"/>
    <dgm:cxn modelId="{8CED00FC-7D14-8D47-B8BE-FBACCD749AC6}" type="presOf" srcId="{4B908A32-34CE-2847-86A4-A97029B2C5A0}" destId="{D0F65038-DC5C-834B-9A7D-C3E450D088DD}" srcOrd="0" destOrd="0" presId="urn:microsoft.com/office/officeart/2005/8/layout/radial5"/>
    <dgm:cxn modelId="{75C26B63-3E22-FD43-885D-DB8D316F598E}" srcId="{6EB3D63B-2EFF-5C47-A2D2-0412D3E0E998}" destId="{89C6FFFB-FC31-6749-BC09-CEF34A3F232D}" srcOrd="0" destOrd="0" parTransId="{4B908A32-34CE-2847-86A4-A97029B2C5A0}" sibTransId="{6F63FA9F-4C31-644E-9CA9-D0EEF228E7F3}"/>
    <dgm:cxn modelId="{57B74BC3-58CB-E345-8D2E-C978D1E135BC}" type="presOf" srcId="{AF3D33A4-CD04-6A4F-8D37-9028A2CBDE98}" destId="{D92F33B4-E9BB-A74E-93A6-41645FF62A9B}" srcOrd="0" destOrd="0" presId="urn:microsoft.com/office/officeart/2005/8/layout/radial5"/>
    <dgm:cxn modelId="{7FF690BB-D868-B244-A6FE-6DD00BB4F5F6}" type="presOf" srcId="{893472CA-441B-4A48-8CAB-33AC1148BB48}" destId="{C7A530AC-C630-1E45-801B-B496CD877D8B}" srcOrd="0" destOrd="0" presId="urn:microsoft.com/office/officeart/2005/8/layout/radial5"/>
    <dgm:cxn modelId="{E333E78A-B9F0-6F4F-A80E-1D878C0BECC8}" type="presParOf" srcId="{D92F33B4-E9BB-A74E-93A6-41645FF62A9B}" destId="{637C5910-8F7B-8C40-93F1-E76439661DC3}" srcOrd="0" destOrd="0" presId="urn:microsoft.com/office/officeart/2005/8/layout/radial5"/>
    <dgm:cxn modelId="{72EC8E33-0400-D64B-AFE2-458D1EF5EE76}" type="presParOf" srcId="{D92F33B4-E9BB-A74E-93A6-41645FF62A9B}" destId="{D0F65038-DC5C-834B-9A7D-C3E450D088DD}" srcOrd="1" destOrd="0" presId="urn:microsoft.com/office/officeart/2005/8/layout/radial5"/>
    <dgm:cxn modelId="{67CC210E-C61F-FB44-9ACD-5AD03E64BB53}" type="presParOf" srcId="{D0F65038-DC5C-834B-9A7D-C3E450D088DD}" destId="{5FCBCE82-AB94-714B-A3B8-85AD8009AD27}" srcOrd="0" destOrd="0" presId="urn:microsoft.com/office/officeart/2005/8/layout/radial5"/>
    <dgm:cxn modelId="{A091A9E2-BB51-274C-A2EB-6F5103935D14}" type="presParOf" srcId="{D92F33B4-E9BB-A74E-93A6-41645FF62A9B}" destId="{A827AB08-DF81-2E4E-987D-18B57D4555CA}" srcOrd="2" destOrd="0" presId="urn:microsoft.com/office/officeart/2005/8/layout/radial5"/>
    <dgm:cxn modelId="{1AC728C8-F6AE-9940-9244-8BFBDC7263F1}" type="presParOf" srcId="{D92F33B4-E9BB-A74E-93A6-41645FF62A9B}" destId="{90D93C9E-B55F-8747-B03E-D4CB48251F39}" srcOrd="3" destOrd="0" presId="urn:microsoft.com/office/officeart/2005/8/layout/radial5"/>
    <dgm:cxn modelId="{52CFC7E1-3ECB-BD4B-ABE4-ED7C9BD6F15F}" type="presParOf" srcId="{90D93C9E-B55F-8747-B03E-D4CB48251F39}" destId="{1E0A85A6-AF5A-ED44-BF2C-48E84396D696}" srcOrd="0" destOrd="0" presId="urn:microsoft.com/office/officeart/2005/8/layout/radial5"/>
    <dgm:cxn modelId="{821A9D69-035F-DB42-A25E-3D78ADAEBDE9}" type="presParOf" srcId="{D92F33B4-E9BB-A74E-93A6-41645FF62A9B}" destId="{4C437B0B-F165-144E-AB8E-1B0C2B45E843}" srcOrd="4" destOrd="0" presId="urn:microsoft.com/office/officeart/2005/8/layout/radial5"/>
    <dgm:cxn modelId="{BFF08361-9A33-D645-A74F-3E535E73C3AA}" type="presParOf" srcId="{D92F33B4-E9BB-A74E-93A6-41645FF62A9B}" destId="{6132967F-6483-0D42-BF58-D0B7FD062ED6}" srcOrd="5" destOrd="0" presId="urn:microsoft.com/office/officeart/2005/8/layout/radial5"/>
    <dgm:cxn modelId="{789A2B20-566E-F549-B2EA-5B1565B76071}" type="presParOf" srcId="{6132967F-6483-0D42-BF58-D0B7FD062ED6}" destId="{6D671E24-B390-CF43-89CA-C1C792BA55F2}" srcOrd="0" destOrd="0" presId="urn:microsoft.com/office/officeart/2005/8/layout/radial5"/>
    <dgm:cxn modelId="{7E9B5866-91A2-2945-947E-5E82D7C82396}" type="presParOf" srcId="{D92F33B4-E9BB-A74E-93A6-41645FF62A9B}" destId="{A3C11932-AE2A-B84C-91E0-6C729D12660B}" srcOrd="6" destOrd="0" presId="urn:microsoft.com/office/officeart/2005/8/layout/radial5"/>
    <dgm:cxn modelId="{8E9759B6-B850-0E49-8554-D8EC09829B47}" type="presParOf" srcId="{D92F33B4-E9BB-A74E-93A6-41645FF62A9B}" destId="{A996C336-34C9-E24D-B950-7E4412A5F9FB}" srcOrd="7" destOrd="0" presId="urn:microsoft.com/office/officeart/2005/8/layout/radial5"/>
    <dgm:cxn modelId="{BA6B3269-A904-E946-A284-976B8D94510D}" type="presParOf" srcId="{A996C336-34C9-E24D-B950-7E4412A5F9FB}" destId="{B64A0898-78C3-AA42-B7A2-D06D1554B622}" srcOrd="0" destOrd="0" presId="urn:microsoft.com/office/officeart/2005/8/layout/radial5"/>
    <dgm:cxn modelId="{C18199A2-D231-FA46-BA71-4EFF4C7B72F8}" type="presParOf" srcId="{D92F33B4-E9BB-A74E-93A6-41645FF62A9B}" destId="{2236F1F3-560A-B441-99F3-09FF70367202}" srcOrd="8" destOrd="0" presId="urn:microsoft.com/office/officeart/2005/8/layout/radial5"/>
    <dgm:cxn modelId="{BAEA4925-A8C9-974C-ADCF-70CCF9954C00}" type="presParOf" srcId="{D92F33B4-E9BB-A74E-93A6-41645FF62A9B}" destId="{F06DBE6E-FA98-0040-9B37-33FF22A3AEAE}" srcOrd="9" destOrd="0" presId="urn:microsoft.com/office/officeart/2005/8/layout/radial5"/>
    <dgm:cxn modelId="{5507D9B5-B4AE-5544-8151-93F4EE746E36}" type="presParOf" srcId="{F06DBE6E-FA98-0040-9B37-33FF22A3AEAE}" destId="{A85B4B43-7DD0-FF4D-85EA-E8E08652BD82}" srcOrd="0" destOrd="0" presId="urn:microsoft.com/office/officeart/2005/8/layout/radial5"/>
    <dgm:cxn modelId="{5767FD56-3D31-544A-8962-6E37C0C330EE}" type="presParOf" srcId="{D92F33B4-E9BB-A74E-93A6-41645FF62A9B}" destId="{60946696-9FE9-0643-B8FC-9B11342DD52B}" srcOrd="10" destOrd="0" presId="urn:microsoft.com/office/officeart/2005/8/layout/radial5"/>
    <dgm:cxn modelId="{F03754DB-1D2A-CA45-8384-6A33A15371BB}" type="presParOf" srcId="{D92F33B4-E9BB-A74E-93A6-41645FF62A9B}" destId="{BDE0A626-3123-4844-A571-8BA315BC4D40}" srcOrd="11" destOrd="0" presId="urn:microsoft.com/office/officeart/2005/8/layout/radial5"/>
    <dgm:cxn modelId="{5BBA3AD5-6EE6-ED48-A6CC-78744DA69004}" type="presParOf" srcId="{BDE0A626-3123-4844-A571-8BA315BC4D40}" destId="{39F6E379-322E-D54E-8A59-2D50395E295D}" srcOrd="0" destOrd="0" presId="urn:microsoft.com/office/officeart/2005/8/layout/radial5"/>
    <dgm:cxn modelId="{9C77701B-56B6-A846-9B89-6020FB3C70A3}" type="presParOf" srcId="{D92F33B4-E9BB-A74E-93A6-41645FF62A9B}" destId="{D33C006B-0534-9D42-97A8-70AD39CD2D2F}" srcOrd="12" destOrd="0" presId="urn:microsoft.com/office/officeart/2005/8/layout/radial5"/>
    <dgm:cxn modelId="{7034E9B5-2B09-D647-85C0-A64947B1A778}" type="presParOf" srcId="{D92F33B4-E9BB-A74E-93A6-41645FF62A9B}" destId="{18867A6C-BDFA-0842-9025-E5B1AFAE8848}" srcOrd="13" destOrd="0" presId="urn:microsoft.com/office/officeart/2005/8/layout/radial5"/>
    <dgm:cxn modelId="{1429D743-3A4F-174C-A76E-0BD222025665}" type="presParOf" srcId="{18867A6C-BDFA-0842-9025-E5B1AFAE8848}" destId="{9F348B9A-DF67-7249-9A46-06F3C7B9ABCC}" srcOrd="0" destOrd="0" presId="urn:microsoft.com/office/officeart/2005/8/layout/radial5"/>
    <dgm:cxn modelId="{4F6DD801-A0F1-BA4A-B12B-CB9E42881BC0}" type="presParOf" srcId="{D92F33B4-E9BB-A74E-93A6-41645FF62A9B}" destId="{C7A530AC-C630-1E45-801B-B496CD877D8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446E7-FF20-1149-A32B-BEDD4BFE2CCB}" type="doc">
      <dgm:prSet loTypeId="urn:microsoft.com/office/officeart/2005/8/layout/hierarchy3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BFAFC8A-BCDD-4D47-9753-B6202ED3F440}">
      <dgm:prSet phldrT="[Texto]"/>
      <dgm:spPr/>
      <dgm:t>
        <a:bodyPr/>
        <a:lstStyle/>
        <a:p>
          <a:r>
            <a:rPr lang="es-ES" dirty="0" smtClean="0"/>
            <a:t>I. </a:t>
          </a:r>
          <a:r>
            <a:rPr lang="es-ES" b="1" dirty="0" smtClean="0">
              <a:solidFill>
                <a:srgbClr val="000000"/>
              </a:solidFill>
            </a:rPr>
            <a:t>Conflicto y dinámica social</a:t>
          </a:r>
          <a:r>
            <a:rPr lang="es-ES" dirty="0" smtClean="0">
              <a:solidFill>
                <a:srgbClr val="000000"/>
              </a:solidFill>
            </a:rPr>
            <a:t>: conflicto como dinamizador, reconocer sus manifestaciones, las relaciones que genera y las formas multiculturales de afrontarlos</a:t>
          </a:r>
          <a:endParaRPr lang="es-ES" dirty="0">
            <a:solidFill>
              <a:srgbClr val="000000"/>
            </a:solidFill>
          </a:endParaRPr>
        </a:p>
      </dgm:t>
    </dgm:pt>
    <dgm:pt modelId="{0FED5F23-BA3A-A643-9400-098609B496FB}" type="parTrans" cxnId="{9E87C5E8-299F-7A41-A44E-0113782A5407}">
      <dgm:prSet/>
      <dgm:spPr/>
      <dgm:t>
        <a:bodyPr/>
        <a:lstStyle/>
        <a:p>
          <a:endParaRPr lang="es-ES"/>
        </a:p>
      </dgm:t>
    </dgm:pt>
    <dgm:pt modelId="{2D9091D9-9AF8-D244-91F1-EF1A33DC8974}" type="sibTrans" cxnId="{9E87C5E8-299F-7A41-A44E-0113782A5407}">
      <dgm:prSet/>
      <dgm:spPr/>
      <dgm:t>
        <a:bodyPr/>
        <a:lstStyle/>
        <a:p>
          <a:endParaRPr lang="es-ES"/>
        </a:p>
      </dgm:t>
    </dgm:pt>
    <dgm:pt modelId="{1149BD0A-42B1-1444-80DB-6763B3EA796C}">
      <dgm:prSet phldrT="[Texto]"/>
      <dgm:spPr/>
      <dgm:t>
        <a:bodyPr/>
        <a:lstStyle/>
        <a:p>
          <a:pPr algn="l"/>
          <a:r>
            <a:rPr lang="es-CO" dirty="0" smtClean="0">
              <a:latin typeface="Arial"/>
              <a:cs typeface="Arial"/>
            </a:rPr>
            <a:t>1. Violencias, conflictos armados y construcción de paz.</a:t>
          </a:r>
        </a:p>
        <a:p>
          <a:pPr algn="l"/>
          <a:r>
            <a:rPr lang="es-CO" dirty="0" smtClean="0">
              <a:latin typeface="Arial"/>
              <a:cs typeface="Arial"/>
            </a:rPr>
            <a:t>2. Conflictos y transformaciones en la estructura productiva.</a:t>
          </a:r>
        </a:p>
        <a:p>
          <a:pPr algn="l"/>
          <a:r>
            <a:rPr lang="es-CO" dirty="0" smtClean="0">
              <a:latin typeface="Arial"/>
              <a:cs typeface="Arial"/>
            </a:rPr>
            <a:t>3. Conflictualidades socioculturales, convivencia y lógicas de resolución de conflictos.</a:t>
          </a:r>
          <a:endParaRPr lang="es-ES" dirty="0"/>
        </a:p>
      </dgm:t>
    </dgm:pt>
    <dgm:pt modelId="{57391EF6-18B5-824A-993F-25BCC7051546}" type="parTrans" cxnId="{32F7464D-A277-B943-937A-057097121B26}">
      <dgm:prSet/>
      <dgm:spPr/>
      <dgm:t>
        <a:bodyPr/>
        <a:lstStyle/>
        <a:p>
          <a:endParaRPr lang="es-ES"/>
        </a:p>
      </dgm:t>
    </dgm:pt>
    <dgm:pt modelId="{31D093DB-1617-7246-997D-33CAA19A38C9}" type="sibTrans" cxnId="{32F7464D-A277-B943-937A-057097121B26}">
      <dgm:prSet/>
      <dgm:spPr/>
      <dgm:t>
        <a:bodyPr/>
        <a:lstStyle/>
        <a:p>
          <a:endParaRPr lang="es-ES"/>
        </a:p>
      </dgm:t>
    </dgm:pt>
    <dgm:pt modelId="{B3601E0B-0B96-9946-B933-7A5D50BFD199}">
      <dgm:prSet phldrT="[Texto]"/>
      <dgm:spPr/>
      <dgm:t>
        <a:bodyPr/>
        <a:lstStyle/>
        <a:p>
          <a:r>
            <a:rPr lang="es-CO" dirty="0" smtClean="0">
              <a:latin typeface="Arial"/>
              <a:cs typeface="Arial"/>
            </a:rPr>
            <a:t>II. </a:t>
          </a:r>
          <a:r>
            <a:rPr lang="es-CO" b="1" dirty="0" smtClean="0">
              <a:solidFill>
                <a:srgbClr val="000000"/>
              </a:solidFill>
              <a:latin typeface="Arial"/>
              <a:cs typeface="Arial"/>
            </a:rPr>
            <a:t>Arte, cultura y sociedad: </a:t>
          </a:r>
          <a:r>
            <a:rPr lang="es-CO" dirty="0" smtClean="0">
              <a:solidFill>
                <a:srgbClr val="000000"/>
              </a:solidFill>
              <a:latin typeface="Arial"/>
              <a:cs typeface="Arial"/>
            </a:rPr>
            <a:t>estudio de manifestaciones culturales y artícticas para comprender la conformación del pensamiento social: simbologías, patrimonios, imaginarios</a:t>
          </a:r>
          <a:endParaRPr lang="es-ES" dirty="0">
            <a:solidFill>
              <a:srgbClr val="000000"/>
            </a:solidFill>
          </a:endParaRPr>
        </a:p>
      </dgm:t>
    </dgm:pt>
    <dgm:pt modelId="{82CFC933-AE6E-D44C-BE74-D5F0C508CBB3}" type="parTrans" cxnId="{2D5A2E54-808D-C746-B813-DE128DA6DE60}">
      <dgm:prSet/>
      <dgm:spPr/>
      <dgm:t>
        <a:bodyPr/>
        <a:lstStyle/>
        <a:p>
          <a:endParaRPr lang="es-ES"/>
        </a:p>
      </dgm:t>
    </dgm:pt>
    <dgm:pt modelId="{3D45DF9D-E111-4A48-9C3C-92D036834CBE}" type="sibTrans" cxnId="{2D5A2E54-808D-C746-B813-DE128DA6DE60}">
      <dgm:prSet/>
      <dgm:spPr/>
      <dgm:t>
        <a:bodyPr/>
        <a:lstStyle/>
        <a:p>
          <a:endParaRPr lang="es-ES"/>
        </a:p>
      </dgm:t>
    </dgm:pt>
    <dgm:pt modelId="{2427AE6C-D166-BE43-B376-C75F22EB4C9C}">
      <dgm:prSet phldrT="[Texto]"/>
      <dgm:spPr/>
      <dgm:t>
        <a:bodyPr/>
        <a:lstStyle/>
        <a:p>
          <a:pPr algn="l"/>
          <a:r>
            <a:rPr lang="es-CO" dirty="0" smtClean="0">
              <a:latin typeface="Arial"/>
              <a:cs typeface="Arial"/>
            </a:rPr>
            <a:t>1. Expresiones culturales: Cultura y género, cultura y etnicidad, cultura y saber, cultura y narrativa, cultura y tiempo.</a:t>
          </a:r>
        </a:p>
        <a:p>
          <a:pPr algn="l"/>
          <a:r>
            <a:rPr lang="es-CO" dirty="0" smtClean="0">
              <a:latin typeface="Arial"/>
              <a:cs typeface="Arial"/>
            </a:rPr>
            <a:t>2. Arte y patrimonio: Arte y sociedad, Patrimonio y sociedad y Psicología del arte. </a:t>
          </a:r>
          <a:endParaRPr lang="es-ES" dirty="0"/>
        </a:p>
      </dgm:t>
    </dgm:pt>
    <dgm:pt modelId="{937ECCB9-EDC5-2948-A355-91721F5721E7}" type="parTrans" cxnId="{2745ABBA-4501-7B45-9C56-706A66F04103}">
      <dgm:prSet/>
      <dgm:spPr/>
      <dgm:t>
        <a:bodyPr/>
        <a:lstStyle/>
        <a:p>
          <a:endParaRPr lang="es-ES"/>
        </a:p>
      </dgm:t>
    </dgm:pt>
    <dgm:pt modelId="{95EFD018-3852-7F4D-8FDE-02F5CE748E16}" type="sibTrans" cxnId="{2745ABBA-4501-7B45-9C56-706A66F04103}">
      <dgm:prSet/>
      <dgm:spPr/>
      <dgm:t>
        <a:bodyPr/>
        <a:lstStyle/>
        <a:p>
          <a:endParaRPr lang="es-ES"/>
        </a:p>
      </dgm:t>
    </dgm:pt>
    <dgm:pt modelId="{C22F1F3B-F54A-FB4B-84E5-27B26B9B0C5D}" type="pres">
      <dgm:prSet presAssocID="{ECD446E7-FF20-1149-A32B-BEDD4BFE2C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96AF85-E4BC-7F48-9474-29DE7CD1E4C5}" type="pres">
      <dgm:prSet presAssocID="{3BFAFC8A-BCDD-4D47-9753-B6202ED3F440}" presName="root" presStyleCnt="0"/>
      <dgm:spPr/>
    </dgm:pt>
    <dgm:pt modelId="{6B86825E-D94A-7A45-8BB1-954B2645F96B}" type="pres">
      <dgm:prSet presAssocID="{3BFAFC8A-BCDD-4D47-9753-B6202ED3F440}" presName="rootComposite" presStyleCnt="0"/>
      <dgm:spPr/>
    </dgm:pt>
    <dgm:pt modelId="{1ACBC9B9-F851-0A44-8F98-7ABD4DD71690}" type="pres">
      <dgm:prSet presAssocID="{3BFAFC8A-BCDD-4D47-9753-B6202ED3F440}" presName="rootText" presStyleLbl="node1" presStyleIdx="0" presStyleCnt="2" custScaleX="125474" custScaleY="128639"/>
      <dgm:spPr/>
      <dgm:t>
        <a:bodyPr/>
        <a:lstStyle/>
        <a:p>
          <a:endParaRPr lang="es-ES"/>
        </a:p>
      </dgm:t>
    </dgm:pt>
    <dgm:pt modelId="{2F67EE86-821C-1E4C-9052-9521A0BFC97A}" type="pres">
      <dgm:prSet presAssocID="{3BFAFC8A-BCDD-4D47-9753-B6202ED3F440}" presName="rootConnector" presStyleLbl="node1" presStyleIdx="0" presStyleCnt="2"/>
      <dgm:spPr/>
      <dgm:t>
        <a:bodyPr/>
        <a:lstStyle/>
        <a:p>
          <a:endParaRPr lang="es-ES"/>
        </a:p>
      </dgm:t>
    </dgm:pt>
    <dgm:pt modelId="{2F86E477-4D97-2D44-A37E-7014F3BEAEFF}" type="pres">
      <dgm:prSet presAssocID="{3BFAFC8A-BCDD-4D47-9753-B6202ED3F440}" presName="childShape" presStyleCnt="0"/>
      <dgm:spPr/>
    </dgm:pt>
    <dgm:pt modelId="{D30F5882-4ED9-AB41-B9D0-60320ED065A6}" type="pres">
      <dgm:prSet presAssocID="{57391EF6-18B5-824A-993F-25BCC7051546}" presName="Name13" presStyleLbl="parChTrans1D2" presStyleIdx="0" presStyleCnt="2"/>
      <dgm:spPr/>
      <dgm:t>
        <a:bodyPr/>
        <a:lstStyle/>
        <a:p>
          <a:endParaRPr lang="es-ES"/>
        </a:p>
      </dgm:t>
    </dgm:pt>
    <dgm:pt modelId="{2E265CFD-48F7-B14F-9BBB-EC8C917499EA}" type="pres">
      <dgm:prSet presAssocID="{1149BD0A-42B1-1444-80DB-6763B3EA796C}" presName="childText" presStyleLbl="bgAcc1" presStyleIdx="0" presStyleCnt="2" custScaleX="150931" custScaleY="211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682ED8-F6A1-454F-8220-46971A4CD96D}" type="pres">
      <dgm:prSet presAssocID="{B3601E0B-0B96-9946-B933-7A5D50BFD199}" presName="root" presStyleCnt="0"/>
      <dgm:spPr/>
    </dgm:pt>
    <dgm:pt modelId="{EE850E86-00C3-D548-A170-50EF5BBF9C6B}" type="pres">
      <dgm:prSet presAssocID="{B3601E0B-0B96-9946-B933-7A5D50BFD199}" presName="rootComposite" presStyleCnt="0"/>
      <dgm:spPr/>
    </dgm:pt>
    <dgm:pt modelId="{7A487175-BBD3-2344-BC62-D103FA14B93A}" type="pres">
      <dgm:prSet presAssocID="{B3601E0B-0B96-9946-B933-7A5D50BFD199}" presName="rootText" presStyleLbl="node1" presStyleIdx="1" presStyleCnt="2" custScaleX="114573" custScaleY="127528"/>
      <dgm:spPr/>
      <dgm:t>
        <a:bodyPr/>
        <a:lstStyle/>
        <a:p>
          <a:endParaRPr lang="es-ES"/>
        </a:p>
      </dgm:t>
    </dgm:pt>
    <dgm:pt modelId="{3B87840C-9848-F94F-9F33-E60010CC7DDD}" type="pres">
      <dgm:prSet presAssocID="{B3601E0B-0B96-9946-B933-7A5D50BFD199}" presName="rootConnector" presStyleLbl="node1" presStyleIdx="1" presStyleCnt="2"/>
      <dgm:spPr/>
      <dgm:t>
        <a:bodyPr/>
        <a:lstStyle/>
        <a:p>
          <a:endParaRPr lang="es-ES"/>
        </a:p>
      </dgm:t>
    </dgm:pt>
    <dgm:pt modelId="{862F4F8C-FDDB-5644-94FD-AD08286363DA}" type="pres">
      <dgm:prSet presAssocID="{B3601E0B-0B96-9946-B933-7A5D50BFD199}" presName="childShape" presStyleCnt="0"/>
      <dgm:spPr/>
    </dgm:pt>
    <dgm:pt modelId="{6CB8964E-5B27-B64C-8A8B-05CF8C16C750}" type="pres">
      <dgm:prSet presAssocID="{937ECCB9-EDC5-2948-A355-91721F5721E7}" presName="Name13" presStyleLbl="parChTrans1D2" presStyleIdx="1" presStyleCnt="2"/>
      <dgm:spPr/>
      <dgm:t>
        <a:bodyPr/>
        <a:lstStyle/>
        <a:p>
          <a:endParaRPr lang="es-ES"/>
        </a:p>
      </dgm:t>
    </dgm:pt>
    <dgm:pt modelId="{66C4948B-3E68-EB4B-AEEB-0844C10BDF32}" type="pres">
      <dgm:prSet presAssocID="{2427AE6C-D166-BE43-B376-C75F22EB4C9C}" presName="childText" presStyleLbl="bgAcc1" presStyleIdx="1" presStyleCnt="2" custScaleX="151050" custScaleY="2063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87C5E8-299F-7A41-A44E-0113782A5407}" srcId="{ECD446E7-FF20-1149-A32B-BEDD4BFE2CCB}" destId="{3BFAFC8A-BCDD-4D47-9753-B6202ED3F440}" srcOrd="0" destOrd="0" parTransId="{0FED5F23-BA3A-A643-9400-098609B496FB}" sibTransId="{2D9091D9-9AF8-D244-91F1-EF1A33DC8974}"/>
    <dgm:cxn modelId="{8A5B6F37-6CA2-004F-A05B-994756A63E01}" type="presOf" srcId="{937ECCB9-EDC5-2948-A355-91721F5721E7}" destId="{6CB8964E-5B27-B64C-8A8B-05CF8C16C750}" srcOrd="0" destOrd="0" presId="urn:microsoft.com/office/officeart/2005/8/layout/hierarchy3"/>
    <dgm:cxn modelId="{6CA3C079-2069-EC41-8608-DD362BAC82DC}" type="presOf" srcId="{3BFAFC8A-BCDD-4D47-9753-B6202ED3F440}" destId="{1ACBC9B9-F851-0A44-8F98-7ABD4DD71690}" srcOrd="0" destOrd="0" presId="urn:microsoft.com/office/officeart/2005/8/layout/hierarchy3"/>
    <dgm:cxn modelId="{32F7464D-A277-B943-937A-057097121B26}" srcId="{3BFAFC8A-BCDD-4D47-9753-B6202ED3F440}" destId="{1149BD0A-42B1-1444-80DB-6763B3EA796C}" srcOrd="0" destOrd="0" parTransId="{57391EF6-18B5-824A-993F-25BCC7051546}" sibTransId="{31D093DB-1617-7246-997D-33CAA19A38C9}"/>
    <dgm:cxn modelId="{2A756865-2961-6342-95E4-63A6F3050225}" type="presOf" srcId="{57391EF6-18B5-824A-993F-25BCC7051546}" destId="{D30F5882-4ED9-AB41-B9D0-60320ED065A6}" srcOrd="0" destOrd="0" presId="urn:microsoft.com/office/officeart/2005/8/layout/hierarchy3"/>
    <dgm:cxn modelId="{52BBEDC4-BC32-A947-895F-B94CA750E9F1}" type="presOf" srcId="{3BFAFC8A-BCDD-4D47-9753-B6202ED3F440}" destId="{2F67EE86-821C-1E4C-9052-9521A0BFC97A}" srcOrd="1" destOrd="0" presId="urn:microsoft.com/office/officeart/2005/8/layout/hierarchy3"/>
    <dgm:cxn modelId="{2D5A2E54-808D-C746-B813-DE128DA6DE60}" srcId="{ECD446E7-FF20-1149-A32B-BEDD4BFE2CCB}" destId="{B3601E0B-0B96-9946-B933-7A5D50BFD199}" srcOrd="1" destOrd="0" parTransId="{82CFC933-AE6E-D44C-BE74-D5F0C508CBB3}" sibTransId="{3D45DF9D-E111-4A48-9C3C-92D036834CBE}"/>
    <dgm:cxn modelId="{39CE3ED9-D736-3A41-85C0-56996E85812E}" type="presOf" srcId="{B3601E0B-0B96-9946-B933-7A5D50BFD199}" destId="{7A487175-BBD3-2344-BC62-D103FA14B93A}" srcOrd="0" destOrd="0" presId="urn:microsoft.com/office/officeart/2005/8/layout/hierarchy3"/>
    <dgm:cxn modelId="{2745ABBA-4501-7B45-9C56-706A66F04103}" srcId="{B3601E0B-0B96-9946-B933-7A5D50BFD199}" destId="{2427AE6C-D166-BE43-B376-C75F22EB4C9C}" srcOrd="0" destOrd="0" parTransId="{937ECCB9-EDC5-2948-A355-91721F5721E7}" sibTransId="{95EFD018-3852-7F4D-8FDE-02F5CE748E16}"/>
    <dgm:cxn modelId="{7A5756AE-345F-A64D-A4E6-363FF5ABAD1C}" type="presOf" srcId="{ECD446E7-FF20-1149-A32B-BEDD4BFE2CCB}" destId="{C22F1F3B-F54A-FB4B-84E5-27B26B9B0C5D}" srcOrd="0" destOrd="0" presId="urn:microsoft.com/office/officeart/2005/8/layout/hierarchy3"/>
    <dgm:cxn modelId="{C41673E9-1EF2-1149-BE5B-22B4C7313E96}" type="presOf" srcId="{B3601E0B-0B96-9946-B933-7A5D50BFD199}" destId="{3B87840C-9848-F94F-9F33-E60010CC7DDD}" srcOrd="1" destOrd="0" presId="urn:microsoft.com/office/officeart/2005/8/layout/hierarchy3"/>
    <dgm:cxn modelId="{0BE8057B-7CED-4B4B-B7B2-DE51E2187A28}" type="presOf" srcId="{2427AE6C-D166-BE43-B376-C75F22EB4C9C}" destId="{66C4948B-3E68-EB4B-AEEB-0844C10BDF32}" srcOrd="0" destOrd="0" presId="urn:microsoft.com/office/officeart/2005/8/layout/hierarchy3"/>
    <dgm:cxn modelId="{E716ECFB-5D90-B24C-8832-D47437FD3176}" type="presOf" srcId="{1149BD0A-42B1-1444-80DB-6763B3EA796C}" destId="{2E265CFD-48F7-B14F-9BBB-EC8C917499EA}" srcOrd="0" destOrd="0" presId="urn:microsoft.com/office/officeart/2005/8/layout/hierarchy3"/>
    <dgm:cxn modelId="{A8A74134-524D-6F40-8B6A-A431B5F2C065}" type="presParOf" srcId="{C22F1F3B-F54A-FB4B-84E5-27B26B9B0C5D}" destId="{9096AF85-E4BC-7F48-9474-29DE7CD1E4C5}" srcOrd="0" destOrd="0" presId="urn:microsoft.com/office/officeart/2005/8/layout/hierarchy3"/>
    <dgm:cxn modelId="{67E7E16E-59E7-ED42-BE99-990D6DE85287}" type="presParOf" srcId="{9096AF85-E4BC-7F48-9474-29DE7CD1E4C5}" destId="{6B86825E-D94A-7A45-8BB1-954B2645F96B}" srcOrd="0" destOrd="0" presId="urn:microsoft.com/office/officeart/2005/8/layout/hierarchy3"/>
    <dgm:cxn modelId="{9E925FC5-897D-294C-8E64-D8867357B0CA}" type="presParOf" srcId="{6B86825E-D94A-7A45-8BB1-954B2645F96B}" destId="{1ACBC9B9-F851-0A44-8F98-7ABD4DD71690}" srcOrd="0" destOrd="0" presId="urn:microsoft.com/office/officeart/2005/8/layout/hierarchy3"/>
    <dgm:cxn modelId="{42A781CF-93FB-264E-B796-56EA9ECC2A72}" type="presParOf" srcId="{6B86825E-D94A-7A45-8BB1-954B2645F96B}" destId="{2F67EE86-821C-1E4C-9052-9521A0BFC97A}" srcOrd="1" destOrd="0" presId="urn:microsoft.com/office/officeart/2005/8/layout/hierarchy3"/>
    <dgm:cxn modelId="{7B5B1DEB-3363-624D-9505-902A0CBD07CD}" type="presParOf" srcId="{9096AF85-E4BC-7F48-9474-29DE7CD1E4C5}" destId="{2F86E477-4D97-2D44-A37E-7014F3BEAEFF}" srcOrd="1" destOrd="0" presId="urn:microsoft.com/office/officeart/2005/8/layout/hierarchy3"/>
    <dgm:cxn modelId="{6E5BCDFC-F545-2B45-958F-6F51CBF0F3D5}" type="presParOf" srcId="{2F86E477-4D97-2D44-A37E-7014F3BEAEFF}" destId="{D30F5882-4ED9-AB41-B9D0-60320ED065A6}" srcOrd="0" destOrd="0" presId="urn:microsoft.com/office/officeart/2005/8/layout/hierarchy3"/>
    <dgm:cxn modelId="{9A907172-996F-5C4B-B41E-D2190184CCE7}" type="presParOf" srcId="{2F86E477-4D97-2D44-A37E-7014F3BEAEFF}" destId="{2E265CFD-48F7-B14F-9BBB-EC8C917499EA}" srcOrd="1" destOrd="0" presId="urn:microsoft.com/office/officeart/2005/8/layout/hierarchy3"/>
    <dgm:cxn modelId="{33BE703E-E624-914C-B402-A7F26BC15119}" type="presParOf" srcId="{C22F1F3B-F54A-FB4B-84E5-27B26B9B0C5D}" destId="{44682ED8-F6A1-454F-8220-46971A4CD96D}" srcOrd="1" destOrd="0" presId="urn:microsoft.com/office/officeart/2005/8/layout/hierarchy3"/>
    <dgm:cxn modelId="{6767C1D1-0562-6440-9915-6DFF365ECBD8}" type="presParOf" srcId="{44682ED8-F6A1-454F-8220-46971A4CD96D}" destId="{EE850E86-00C3-D548-A170-50EF5BBF9C6B}" srcOrd="0" destOrd="0" presId="urn:microsoft.com/office/officeart/2005/8/layout/hierarchy3"/>
    <dgm:cxn modelId="{3951BECF-16F3-9444-A56C-98CCA0CFBDE8}" type="presParOf" srcId="{EE850E86-00C3-D548-A170-50EF5BBF9C6B}" destId="{7A487175-BBD3-2344-BC62-D103FA14B93A}" srcOrd="0" destOrd="0" presId="urn:microsoft.com/office/officeart/2005/8/layout/hierarchy3"/>
    <dgm:cxn modelId="{683FC0F3-9BF2-0E4C-A849-04696346273D}" type="presParOf" srcId="{EE850E86-00C3-D548-A170-50EF5BBF9C6B}" destId="{3B87840C-9848-F94F-9F33-E60010CC7DDD}" srcOrd="1" destOrd="0" presId="urn:microsoft.com/office/officeart/2005/8/layout/hierarchy3"/>
    <dgm:cxn modelId="{B255DDD7-6A59-E74A-B111-81385E1AAD8D}" type="presParOf" srcId="{44682ED8-F6A1-454F-8220-46971A4CD96D}" destId="{862F4F8C-FDDB-5644-94FD-AD08286363DA}" srcOrd="1" destOrd="0" presId="urn:microsoft.com/office/officeart/2005/8/layout/hierarchy3"/>
    <dgm:cxn modelId="{FB826F41-8F3D-4949-A6D2-DBA37492CD89}" type="presParOf" srcId="{862F4F8C-FDDB-5644-94FD-AD08286363DA}" destId="{6CB8964E-5B27-B64C-8A8B-05CF8C16C750}" srcOrd="0" destOrd="0" presId="urn:microsoft.com/office/officeart/2005/8/layout/hierarchy3"/>
    <dgm:cxn modelId="{C83AD79A-6F26-6940-BD53-1A6CFE6ED981}" type="presParOf" srcId="{862F4F8C-FDDB-5644-94FD-AD08286363DA}" destId="{66C4948B-3E68-EB4B-AEEB-0844C10BDF3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54E49-A182-CE4F-ACEF-4C7CD7513A12}" type="doc">
      <dgm:prSet loTypeId="urn:microsoft.com/office/officeart/2005/8/layout/hierarchy3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EF790E8-2BC6-9047-A5D8-9AADC2206724}">
      <dgm:prSet phldrT="[Texto]"/>
      <dgm:spPr/>
      <dgm:t>
        <a:bodyPr/>
        <a:lstStyle/>
        <a:p>
          <a:r>
            <a:rPr lang="es-ES" dirty="0" smtClean="0"/>
            <a:t>III. </a:t>
          </a:r>
          <a:r>
            <a:rPr lang="es-ES" b="1" dirty="0" smtClean="0">
              <a:solidFill>
                <a:srgbClr val="000000"/>
              </a:solidFill>
            </a:rPr>
            <a:t>Economía, trabajo y sociedad: </a:t>
          </a:r>
          <a:r>
            <a:rPr lang="es-ES" dirty="0" smtClean="0">
              <a:solidFill>
                <a:srgbClr val="000000"/>
              </a:solidFill>
            </a:rPr>
            <a:t>Comportamiento, adaptación y cambio de las personas y los grupos</a:t>
          </a:r>
          <a:endParaRPr lang="es-ES" dirty="0">
            <a:solidFill>
              <a:srgbClr val="000000"/>
            </a:solidFill>
          </a:endParaRPr>
        </a:p>
      </dgm:t>
    </dgm:pt>
    <dgm:pt modelId="{A9437CCE-746A-3145-A878-24BEC3A8FD02}" type="parTrans" cxnId="{9057B615-DDF6-6A4E-9378-DEDE6FAA05F7}">
      <dgm:prSet/>
      <dgm:spPr/>
      <dgm:t>
        <a:bodyPr/>
        <a:lstStyle/>
        <a:p>
          <a:endParaRPr lang="es-ES"/>
        </a:p>
      </dgm:t>
    </dgm:pt>
    <dgm:pt modelId="{5293ADAD-B17F-DD43-9CF8-D49C29462E79}" type="sibTrans" cxnId="{9057B615-DDF6-6A4E-9378-DEDE6FAA05F7}">
      <dgm:prSet/>
      <dgm:spPr/>
      <dgm:t>
        <a:bodyPr/>
        <a:lstStyle/>
        <a:p>
          <a:endParaRPr lang="es-ES"/>
        </a:p>
      </dgm:t>
    </dgm:pt>
    <dgm:pt modelId="{7CF3C1D9-090D-2C44-8284-C6A4953F396B}">
      <dgm:prSet phldrT="[Texto]" custT="1"/>
      <dgm:spPr/>
      <dgm:t>
        <a:bodyPr/>
        <a:lstStyle/>
        <a:p>
          <a:pPr algn="l"/>
          <a:r>
            <a:rPr lang="es-ES" sz="2400" dirty="0" smtClean="0"/>
            <a:t>1.Lógicas y dinámicas de las economías.</a:t>
          </a:r>
        </a:p>
        <a:p>
          <a:pPr algn="l"/>
          <a:r>
            <a:rPr lang="es-ES" sz="2400" dirty="0" smtClean="0"/>
            <a:t>2.Dinámicas del trabajo, innovación tecnológica y educación</a:t>
          </a:r>
        </a:p>
        <a:p>
          <a:pPr algn="l"/>
          <a:r>
            <a:rPr lang="es-ES" sz="2400" dirty="0" smtClean="0"/>
            <a:t>3.Dinámicas del desarrollo institucional y personal</a:t>
          </a:r>
          <a:endParaRPr lang="es-ES" sz="2400" dirty="0"/>
        </a:p>
      </dgm:t>
    </dgm:pt>
    <dgm:pt modelId="{43AF1B7E-1735-5746-B694-4BA94EC0D614}" type="parTrans" cxnId="{DA92B193-5975-0942-A552-A76E7261229C}">
      <dgm:prSet/>
      <dgm:spPr/>
      <dgm:t>
        <a:bodyPr/>
        <a:lstStyle/>
        <a:p>
          <a:endParaRPr lang="es-ES"/>
        </a:p>
      </dgm:t>
    </dgm:pt>
    <dgm:pt modelId="{E30A3D2D-5C1C-5E46-875A-59609DE73BC9}" type="sibTrans" cxnId="{DA92B193-5975-0942-A552-A76E7261229C}">
      <dgm:prSet/>
      <dgm:spPr/>
      <dgm:t>
        <a:bodyPr/>
        <a:lstStyle/>
        <a:p>
          <a:endParaRPr lang="es-ES"/>
        </a:p>
      </dgm:t>
    </dgm:pt>
    <dgm:pt modelId="{CFF746DA-C503-C041-812D-8F0F4587B78F}">
      <dgm:prSet phldrT="[Texto]"/>
      <dgm:spPr/>
      <dgm:t>
        <a:bodyPr/>
        <a:lstStyle/>
        <a:p>
          <a:r>
            <a:rPr lang="es-ES" b="1" dirty="0" smtClean="0"/>
            <a:t>IV. </a:t>
          </a:r>
          <a:r>
            <a:rPr lang="es-ES" b="1" dirty="0" smtClean="0">
              <a:solidFill>
                <a:srgbClr val="000000"/>
              </a:solidFill>
            </a:rPr>
            <a:t>Estudios de Familia</a:t>
          </a:r>
          <a:r>
            <a:rPr lang="es-ES" dirty="0" smtClean="0">
              <a:solidFill>
                <a:srgbClr val="000000"/>
              </a:solidFill>
            </a:rPr>
            <a:t>: nicho de solidaridad, su nuevos protagonismos y modelos en contexto de alta demanda social e institucional</a:t>
          </a:r>
          <a:endParaRPr lang="es-ES" dirty="0">
            <a:solidFill>
              <a:srgbClr val="000000"/>
            </a:solidFill>
          </a:endParaRPr>
        </a:p>
      </dgm:t>
    </dgm:pt>
    <dgm:pt modelId="{2D00B930-347A-E845-A6A8-E8E642F233F6}" type="parTrans" cxnId="{7DF66152-5254-714E-81E8-15D42BB1B928}">
      <dgm:prSet/>
      <dgm:spPr/>
      <dgm:t>
        <a:bodyPr/>
        <a:lstStyle/>
        <a:p>
          <a:endParaRPr lang="es-ES"/>
        </a:p>
      </dgm:t>
    </dgm:pt>
    <dgm:pt modelId="{7C9C5D10-CE23-3841-9D17-32825EAD8541}" type="sibTrans" cxnId="{7DF66152-5254-714E-81E8-15D42BB1B928}">
      <dgm:prSet/>
      <dgm:spPr/>
      <dgm:t>
        <a:bodyPr/>
        <a:lstStyle/>
        <a:p>
          <a:endParaRPr lang="es-ES"/>
        </a:p>
      </dgm:t>
    </dgm:pt>
    <dgm:pt modelId="{1B464DAE-1A5C-DB48-A190-9CB5D3E79D62}">
      <dgm:prSet phldrT="[Texto]" custT="1"/>
      <dgm:spPr/>
      <dgm:t>
        <a:bodyPr/>
        <a:lstStyle/>
        <a:p>
          <a:pPr algn="l"/>
          <a:r>
            <a:rPr lang="es-ES" sz="2000" dirty="0" smtClean="0"/>
            <a:t>1.Familia y relaciones institucionales y ecología social</a:t>
          </a:r>
        </a:p>
        <a:p>
          <a:pPr algn="l"/>
          <a:r>
            <a:rPr lang="es-ES" sz="2000" dirty="0" smtClean="0"/>
            <a:t>2.Dinámicas sociopolíticas, familia, género y generación.</a:t>
          </a:r>
        </a:p>
        <a:p>
          <a:pPr algn="l"/>
          <a:r>
            <a:rPr lang="es-ES" sz="2000" dirty="0" smtClean="0"/>
            <a:t>3. Interculturalidad, tecnologías y dinámicas familiares</a:t>
          </a:r>
        </a:p>
        <a:p>
          <a:pPr algn="l"/>
          <a:r>
            <a:rPr lang="es-ES" sz="2000" dirty="0" smtClean="0"/>
            <a:t>4. Familia, conflicto y violencia</a:t>
          </a:r>
        </a:p>
        <a:p>
          <a:pPr algn="l"/>
          <a:r>
            <a:rPr lang="es-ES" sz="2000" dirty="0" smtClean="0"/>
            <a:t>5. Familia, trabajo y economía</a:t>
          </a:r>
          <a:endParaRPr lang="es-ES" sz="2000" dirty="0"/>
        </a:p>
      </dgm:t>
    </dgm:pt>
    <dgm:pt modelId="{430D94CA-4920-664D-B406-7A9B916CF21D}" type="parTrans" cxnId="{DB36C577-92AD-D448-BCA0-32FEB6E5BB32}">
      <dgm:prSet/>
      <dgm:spPr/>
      <dgm:t>
        <a:bodyPr/>
        <a:lstStyle/>
        <a:p>
          <a:endParaRPr lang="es-ES"/>
        </a:p>
      </dgm:t>
    </dgm:pt>
    <dgm:pt modelId="{51FFB779-6085-3349-A771-D1508E66C3BD}" type="sibTrans" cxnId="{DB36C577-92AD-D448-BCA0-32FEB6E5BB32}">
      <dgm:prSet/>
      <dgm:spPr/>
      <dgm:t>
        <a:bodyPr/>
        <a:lstStyle/>
        <a:p>
          <a:endParaRPr lang="es-ES"/>
        </a:p>
      </dgm:t>
    </dgm:pt>
    <dgm:pt modelId="{63CD87FE-EE22-8F43-B938-AAEEFBE21BB0}" type="pres">
      <dgm:prSet presAssocID="{F5254E49-A182-CE4F-ACEF-4C7CD7513A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FB1A0B-7545-7E42-A2BB-B0D8A90FC200}" type="pres">
      <dgm:prSet presAssocID="{7EF790E8-2BC6-9047-A5D8-9AADC2206724}" presName="root" presStyleCnt="0"/>
      <dgm:spPr/>
    </dgm:pt>
    <dgm:pt modelId="{06AE6756-8DDF-FA4B-835A-2605B6B679B2}" type="pres">
      <dgm:prSet presAssocID="{7EF790E8-2BC6-9047-A5D8-9AADC2206724}" presName="rootComposite" presStyleCnt="0"/>
      <dgm:spPr/>
    </dgm:pt>
    <dgm:pt modelId="{C1D96371-177E-D542-8A9A-B335958BC203}" type="pres">
      <dgm:prSet presAssocID="{7EF790E8-2BC6-9047-A5D8-9AADC2206724}" presName="rootText" presStyleLbl="node1" presStyleIdx="0" presStyleCnt="2" custScaleX="140259" custScaleY="140834"/>
      <dgm:spPr/>
      <dgm:t>
        <a:bodyPr/>
        <a:lstStyle/>
        <a:p>
          <a:endParaRPr lang="es-ES"/>
        </a:p>
      </dgm:t>
    </dgm:pt>
    <dgm:pt modelId="{6056CD67-409B-974A-829F-BE72A6FD0765}" type="pres">
      <dgm:prSet presAssocID="{7EF790E8-2BC6-9047-A5D8-9AADC2206724}" presName="rootConnector" presStyleLbl="node1" presStyleIdx="0" presStyleCnt="2"/>
      <dgm:spPr/>
      <dgm:t>
        <a:bodyPr/>
        <a:lstStyle/>
        <a:p>
          <a:endParaRPr lang="es-ES"/>
        </a:p>
      </dgm:t>
    </dgm:pt>
    <dgm:pt modelId="{09952BA4-5D06-7947-A545-4EC57CB4EDD3}" type="pres">
      <dgm:prSet presAssocID="{7EF790E8-2BC6-9047-A5D8-9AADC2206724}" presName="childShape" presStyleCnt="0"/>
      <dgm:spPr/>
    </dgm:pt>
    <dgm:pt modelId="{CC8ADE25-4240-8A46-A07D-23F6D89E8FED}" type="pres">
      <dgm:prSet presAssocID="{43AF1B7E-1735-5746-B694-4BA94EC0D614}" presName="Name13" presStyleLbl="parChTrans1D2" presStyleIdx="0" presStyleCnt="2"/>
      <dgm:spPr/>
      <dgm:t>
        <a:bodyPr/>
        <a:lstStyle/>
        <a:p>
          <a:endParaRPr lang="es-ES"/>
        </a:p>
      </dgm:t>
    </dgm:pt>
    <dgm:pt modelId="{FB32B351-E7E2-5149-8095-B5DA923E4D6E}" type="pres">
      <dgm:prSet presAssocID="{7CF3C1D9-090D-2C44-8284-C6A4953F396B}" presName="childText" presStyleLbl="bgAcc1" presStyleIdx="0" presStyleCnt="2" custScaleX="197819" custScaleY="318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C06B2-B062-604F-8156-8FA0D8E09E3F}" type="pres">
      <dgm:prSet presAssocID="{CFF746DA-C503-C041-812D-8F0F4587B78F}" presName="root" presStyleCnt="0"/>
      <dgm:spPr/>
    </dgm:pt>
    <dgm:pt modelId="{FD0C17B1-FFCD-7D4C-B728-CCA2EDD483C9}" type="pres">
      <dgm:prSet presAssocID="{CFF746DA-C503-C041-812D-8F0F4587B78F}" presName="rootComposite" presStyleCnt="0"/>
      <dgm:spPr/>
    </dgm:pt>
    <dgm:pt modelId="{3DD4C0A6-ECB5-A947-9819-A9D651F12869}" type="pres">
      <dgm:prSet presAssocID="{CFF746DA-C503-C041-812D-8F0F4587B78F}" presName="rootText" presStyleLbl="node1" presStyleIdx="1" presStyleCnt="2" custScaleX="194790" custScaleY="122813"/>
      <dgm:spPr/>
      <dgm:t>
        <a:bodyPr/>
        <a:lstStyle/>
        <a:p>
          <a:endParaRPr lang="es-ES"/>
        </a:p>
      </dgm:t>
    </dgm:pt>
    <dgm:pt modelId="{7A0689A0-7C77-6446-B412-55806C888545}" type="pres">
      <dgm:prSet presAssocID="{CFF746DA-C503-C041-812D-8F0F4587B78F}" presName="rootConnector" presStyleLbl="node1" presStyleIdx="1" presStyleCnt="2"/>
      <dgm:spPr/>
      <dgm:t>
        <a:bodyPr/>
        <a:lstStyle/>
        <a:p>
          <a:endParaRPr lang="es-ES"/>
        </a:p>
      </dgm:t>
    </dgm:pt>
    <dgm:pt modelId="{6522A7BD-B0AA-394E-B2B2-FCE404681775}" type="pres">
      <dgm:prSet presAssocID="{CFF746DA-C503-C041-812D-8F0F4587B78F}" presName="childShape" presStyleCnt="0"/>
      <dgm:spPr/>
    </dgm:pt>
    <dgm:pt modelId="{A54EE54C-5667-9C43-B18A-207AA3B0A414}" type="pres">
      <dgm:prSet presAssocID="{430D94CA-4920-664D-B406-7A9B916CF21D}" presName="Name13" presStyleLbl="parChTrans1D2" presStyleIdx="1" presStyleCnt="2"/>
      <dgm:spPr/>
      <dgm:t>
        <a:bodyPr/>
        <a:lstStyle/>
        <a:p>
          <a:endParaRPr lang="es-ES"/>
        </a:p>
      </dgm:t>
    </dgm:pt>
    <dgm:pt modelId="{60C2541A-5C5D-0B49-95B9-F8AF7D5949F5}" type="pres">
      <dgm:prSet presAssocID="{1B464DAE-1A5C-DB48-A190-9CB5D3E79D62}" presName="childText" presStyleLbl="bgAcc1" presStyleIdx="1" presStyleCnt="2" custScaleX="197598" custScaleY="295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F66152-5254-714E-81E8-15D42BB1B928}" srcId="{F5254E49-A182-CE4F-ACEF-4C7CD7513A12}" destId="{CFF746DA-C503-C041-812D-8F0F4587B78F}" srcOrd="1" destOrd="0" parTransId="{2D00B930-347A-E845-A6A8-E8E642F233F6}" sibTransId="{7C9C5D10-CE23-3841-9D17-32825EAD8541}"/>
    <dgm:cxn modelId="{4C8FC62F-D687-9943-9DB4-D8389A8A3274}" type="presOf" srcId="{7CF3C1D9-090D-2C44-8284-C6A4953F396B}" destId="{FB32B351-E7E2-5149-8095-B5DA923E4D6E}" srcOrd="0" destOrd="0" presId="urn:microsoft.com/office/officeart/2005/8/layout/hierarchy3"/>
    <dgm:cxn modelId="{DA92B193-5975-0942-A552-A76E7261229C}" srcId="{7EF790E8-2BC6-9047-A5D8-9AADC2206724}" destId="{7CF3C1D9-090D-2C44-8284-C6A4953F396B}" srcOrd="0" destOrd="0" parTransId="{43AF1B7E-1735-5746-B694-4BA94EC0D614}" sibTransId="{E30A3D2D-5C1C-5E46-875A-59609DE73BC9}"/>
    <dgm:cxn modelId="{9057B615-DDF6-6A4E-9378-DEDE6FAA05F7}" srcId="{F5254E49-A182-CE4F-ACEF-4C7CD7513A12}" destId="{7EF790E8-2BC6-9047-A5D8-9AADC2206724}" srcOrd="0" destOrd="0" parTransId="{A9437CCE-746A-3145-A878-24BEC3A8FD02}" sibTransId="{5293ADAD-B17F-DD43-9CF8-D49C29462E79}"/>
    <dgm:cxn modelId="{EF626CF6-B070-9741-BE56-A5E0712D286D}" type="presOf" srcId="{F5254E49-A182-CE4F-ACEF-4C7CD7513A12}" destId="{63CD87FE-EE22-8F43-B938-AAEEFBE21BB0}" srcOrd="0" destOrd="0" presId="urn:microsoft.com/office/officeart/2005/8/layout/hierarchy3"/>
    <dgm:cxn modelId="{2A738B28-1FED-DD45-A4BB-9DA88F80DC97}" type="presOf" srcId="{7EF790E8-2BC6-9047-A5D8-9AADC2206724}" destId="{C1D96371-177E-D542-8A9A-B335958BC203}" srcOrd="0" destOrd="0" presId="urn:microsoft.com/office/officeart/2005/8/layout/hierarchy3"/>
    <dgm:cxn modelId="{6881177E-BFB2-A44F-89EF-4C265E1ED083}" type="presOf" srcId="{7EF790E8-2BC6-9047-A5D8-9AADC2206724}" destId="{6056CD67-409B-974A-829F-BE72A6FD0765}" srcOrd="1" destOrd="0" presId="urn:microsoft.com/office/officeart/2005/8/layout/hierarchy3"/>
    <dgm:cxn modelId="{0F3E798B-A5B5-2141-8DA4-4E981E18ABC6}" type="presOf" srcId="{43AF1B7E-1735-5746-B694-4BA94EC0D614}" destId="{CC8ADE25-4240-8A46-A07D-23F6D89E8FED}" srcOrd="0" destOrd="0" presId="urn:microsoft.com/office/officeart/2005/8/layout/hierarchy3"/>
    <dgm:cxn modelId="{621428FD-6422-4A48-913B-F755157A17A6}" type="presOf" srcId="{CFF746DA-C503-C041-812D-8F0F4587B78F}" destId="{7A0689A0-7C77-6446-B412-55806C888545}" srcOrd="1" destOrd="0" presId="urn:microsoft.com/office/officeart/2005/8/layout/hierarchy3"/>
    <dgm:cxn modelId="{DF145BEE-31E3-A84A-AF5F-B5E1FD21EAF6}" type="presOf" srcId="{1B464DAE-1A5C-DB48-A190-9CB5D3E79D62}" destId="{60C2541A-5C5D-0B49-95B9-F8AF7D5949F5}" srcOrd="0" destOrd="0" presId="urn:microsoft.com/office/officeart/2005/8/layout/hierarchy3"/>
    <dgm:cxn modelId="{D7ED9923-5FA0-F943-8D93-031F3269DAD5}" type="presOf" srcId="{CFF746DA-C503-C041-812D-8F0F4587B78F}" destId="{3DD4C0A6-ECB5-A947-9819-A9D651F12869}" srcOrd="0" destOrd="0" presId="urn:microsoft.com/office/officeart/2005/8/layout/hierarchy3"/>
    <dgm:cxn modelId="{DB36C577-92AD-D448-BCA0-32FEB6E5BB32}" srcId="{CFF746DA-C503-C041-812D-8F0F4587B78F}" destId="{1B464DAE-1A5C-DB48-A190-9CB5D3E79D62}" srcOrd="0" destOrd="0" parTransId="{430D94CA-4920-664D-B406-7A9B916CF21D}" sibTransId="{51FFB779-6085-3349-A771-D1508E66C3BD}"/>
    <dgm:cxn modelId="{7E6600D4-32FC-7642-93AC-C4CEBF10E090}" type="presOf" srcId="{430D94CA-4920-664D-B406-7A9B916CF21D}" destId="{A54EE54C-5667-9C43-B18A-207AA3B0A414}" srcOrd="0" destOrd="0" presId="urn:microsoft.com/office/officeart/2005/8/layout/hierarchy3"/>
    <dgm:cxn modelId="{2E0BF0E0-EDE1-9547-8CF2-6CC25FB5CA02}" type="presParOf" srcId="{63CD87FE-EE22-8F43-B938-AAEEFBE21BB0}" destId="{4DFB1A0B-7545-7E42-A2BB-B0D8A90FC200}" srcOrd="0" destOrd="0" presId="urn:microsoft.com/office/officeart/2005/8/layout/hierarchy3"/>
    <dgm:cxn modelId="{3F7272C2-E435-7D4B-8E32-A36418AED7FA}" type="presParOf" srcId="{4DFB1A0B-7545-7E42-A2BB-B0D8A90FC200}" destId="{06AE6756-8DDF-FA4B-835A-2605B6B679B2}" srcOrd="0" destOrd="0" presId="urn:microsoft.com/office/officeart/2005/8/layout/hierarchy3"/>
    <dgm:cxn modelId="{1C2F21A4-D118-294F-9D5B-ACD5BA3E35BD}" type="presParOf" srcId="{06AE6756-8DDF-FA4B-835A-2605B6B679B2}" destId="{C1D96371-177E-D542-8A9A-B335958BC203}" srcOrd="0" destOrd="0" presId="urn:microsoft.com/office/officeart/2005/8/layout/hierarchy3"/>
    <dgm:cxn modelId="{80898738-A513-8940-97D8-DFE45D9F66DB}" type="presParOf" srcId="{06AE6756-8DDF-FA4B-835A-2605B6B679B2}" destId="{6056CD67-409B-974A-829F-BE72A6FD0765}" srcOrd="1" destOrd="0" presId="urn:microsoft.com/office/officeart/2005/8/layout/hierarchy3"/>
    <dgm:cxn modelId="{C7BDB1A4-251D-5B43-8014-E2267DA30D14}" type="presParOf" srcId="{4DFB1A0B-7545-7E42-A2BB-B0D8A90FC200}" destId="{09952BA4-5D06-7947-A545-4EC57CB4EDD3}" srcOrd="1" destOrd="0" presId="urn:microsoft.com/office/officeart/2005/8/layout/hierarchy3"/>
    <dgm:cxn modelId="{8C340EE7-B49D-6F45-B0E8-A67D0A742975}" type="presParOf" srcId="{09952BA4-5D06-7947-A545-4EC57CB4EDD3}" destId="{CC8ADE25-4240-8A46-A07D-23F6D89E8FED}" srcOrd="0" destOrd="0" presId="urn:microsoft.com/office/officeart/2005/8/layout/hierarchy3"/>
    <dgm:cxn modelId="{744FD6CF-ABA0-D049-9677-E163F569C999}" type="presParOf" srcId="{09952BA4-5D06-7947-A545-4EC57CB4EDD3}" destId="{FB32B351-E7E2-5149-8095-B5DA923E4D6E}" srcOrd="1" destOrd="0" presId="urn:microsoft.com/office/officeart/2005/8/layout/hierarchy3"/>
    <dgm:cxn modelId="{914654A0-B718-B443-8E6D-65F696B8D141}" type="presParOf" srcId="{63CD87FE-EE22-8F43-B938-AAEEFBE21BB0}" destId="{092C06B2-B062-604F-8156-8FA0D8E09E3F}" srcOrd="1" destOrd="0" presId="urn:microsoft.com/office/officeart/2005/8/layout/hierarchy3"/>
    <dgm:cxn modelId="{2A5A2561-897E-8842-9D87-329DF36F6492}" type="presParOf" srcId="{092C06B2-B062-604F-8156-8FA0D8E09E3F}" destId="{FD0C17B1-FFCD-7D4C-B728-CCA2EDD483C9}" srcOrd="0" destOrd="0" presId="urn:microsoft.com/office/officeart/2005/8/layout/hierarchy3"/>
    <dgm:cxn modelId="{D9D8EBA5-8851-9E45-A147-CAD73363F7D3}" type="presParOf" srcId="{FD0C17B1-FFCD-7D4C-B728-CCA2EDD483C9}" destId="{3DD4C0A6-ECB5-A947-9819-A9D651F12869}" srcOrd="0" destOrd="0" presId="urn:microsoft.com/office/officeart/2005/8/layout/hierarchy3"/>
    <dgm:cxn modelId="{52DB048F-46B6-9446-83A6-04B887A37373}" type="presParOf" srcId="{FD0C17B1-FFCD-7D4C-B728-CCA2EDD483C9}" destId="{7A0689A0-7C77-6446-B412-55806C888545}" srcOrd="1" destOrd="0" presId="urn:microsoft.com/office/officeart/2005/8/layout/hierarchy3"/>
    <dgm:cxn modelId="{5DD972CE-1C7F-B345-8A5F-02B3F2FC46FF}" type="presParOf" srcId="{092C06B2-B062-604F-8156-8FA0D8E09E3F}" destId="{6522A7BD-B0AA-394E-B2B2-FCE404681775}" srcOrd="1" destOrd="0" presId="urn:microsoft.com/office/officeart/2005/8/layout/hierarchy3"/>
    <dgm:cxn modelId="{51269C69-156E-C44C-8B14-973C12FA6AD4}" type="presParOf" srcId="{6522A7BD-B0AA-394E-B2B2-FCE404681775}" destId="{A54EE54C-5667-9C43-B18A-207AA3B0A414}" srcOrd="0" destOrd="0" presId="urn:microsoft.com/office/officeart/2005/8/layout/hierarchy3"/>
    <dgm:cxn modelId="{8FEBF040-C457-4640-9928-9DF4E2E96ACF}" type="presParOf" srcId="{6522A7BD-B0AA-394E-B2B2-FCE404681775}" destId="{60C2541A-5C5D-0B49-95B9-F8AF7D5949F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F1C43-4D0E-994A-9FA9-7857413D5486}" type="doc">
      <dgm:prSet loTypeId="urn:microsoft.com/office/officeart/2005/8/layout/hierarchy3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BE64C55-E7FB-5040-A47D-FC7ACA058FED}">
      <dgm:prSet phldrT="[Texto]"/>
      <dgm:spPr/>
      <dgm:t>
        <a:bodyPr/>
        <a:lstStyle/>
        <a:p>
          <a:r>
            <a:rPr lang="es-ES" b="1" dirty="0" smtClean="0"/>
            <a:t>V</a:t>
          </a:r>
          <a:r>
            <a:rPr lang="es-ES" b="1" dirty="0" smtClean="0">
              <a:solidFill>
                <a:srgbClr val="000000"/>
              </a:solidFill>
            </a:rPr>
            <a:t>. Demografía y población</a:t>
          </a:r>
          <a:r>
            <a:rPr lang="es-ES" dirty="0" smtClean="0">
              <a:solidFill>
                <a:srgbClr val="000000"/>
              </a:solidFill>
            </a:rPr>
            <a:t>: comprender los procesos que configuran las dinámicas relacionales en sus contextos territoriales: fecundidad, envejecimiento, mortalidad, migración y economía</a:t>
          </a:r>
          <a:endParaRPr lang="es-ES" dirty="0">
            <a:solidFill>
              <a:srgbClr val="000000"/>
            </a:solidFill>
          </a:endParaRPr>
        </a:p>
      </dgm:t>
    </dgm:pt>
    <dgm:pt modelId="{9DFDDB63-F37C-284E-BA20-A080F1D55D66}" type="parTrans" cxnId="{61E16179-69B7-7547-BBB2-AB0E5398BE12}">
      <dgm:prSet/>
      <dgm:spPr/>
      <dgm:t>
        <a:bodyPr/>
        <a:lstStyle/>
        <a:p>
          <a:endParaRPr lang="es-ES"/>
        </a:p>
      </dgm:t>
    </dgm:pt>
    <dgm:pt modelId="{CC3CDDC4-383A-9945-A816-D58F5346EE84}" type="sibTrans" cxnId="{61E16179-69B7-7547-BBB2-AB0E5398BE12}">
      <dgm:prSet/>
      <dgm:spPr/>
      <dgm:t>
        <a:bodyPr/>
        <a:lstStyle/>
        <a:p>
          <a:endParaRPr lang="es-ES"/>
        </a:p>
      </dgm:t>
    </dgm:pt>
    <dgm:pt modelId="{E9B4ADEA-406D-774F-B248-5032024D018C}">
      <dgm:prSet phldrT="[Texto]"/>
      <dgm:spPr/>
      <dgm:t>
        <a:bodyPr/>
        <a:lstStyle/>
        <a:p>
          <a:pPr algn="l"/>
          <a:r>
            <a:rPr lang="es-ES" dirty="0" smtClean="0"/>
            <a:t>1. Población, medioambiente y desarrollo</a:t>
          </a:r>
        </a:p>
        <a:p>
          <a:pPr algn="l"/>
          <a:r>
            <a:rPr lang="es-ES" dirty="0" smtClean="0"/>
            <a:t>2. Dinámica demográfica</a:t>
          </a:r>
        </a:p>
        <a:p>
          <a:pPr algn="l"/>
          <a:r>
            <a:rPr lang="es-ES" dirty="0" smtClean="0"/>
            <a:t>3. Migraciones internas e internacionales</a:t>
          </a:r>
        </a:p>
        <a:p>
          <a:pPr algn="l"/>
          <a:r>
            <a:rPr lang="es-ES" dirty="0" smtClean="0"/>
            <a:t>4. Diversidad étnica</a:t>
          </a:r>
        </a:p>
        <a:p>
          <a:pPr algn="l"/>
          <a:r>
            <a:rPr lang="es-ES" dirty="0" smtClean="0"/>
            <a:t>5. Demografía histórica</a:t>
          </a:r>
          <a:endParaRPr lang="es-ES" dirty="0"/>
        </a:p>
      </dgm:t>
    </dgm:pt>
    <dgm:pt modelId="{8447EBBC-F10A-9749-8213-8CB65234CA6A}" type="parTrans" cxnId="{EF89EDA2-5DE9-2242-8A40-84422A63DC92}">
      <dgm:prSet/>
      <dgm:spPr/>
      <dgm:t>
        <a:bodyPr/>
        <a:lstStyle/>
        <a:p>
          <a:endParaRPr lang="es-ES"/>
        </a:p>
      </dgm:t>
    </dgm:pt>
    <dgm:pt modelId="{3186B82E-4212-0B4C-AD52-5E1B2E15BFE2}" type="sibTrans" cxnId="{EF89EDA2-5DE9-2242-8A40-84422A63DC92}">
      <dgm:prSet/>
      <dgm:spPr/>
      <dgm:t>
        <a:bodyPr/>
        <a:lstStyle/>
        <a:p>
          <a:endParaRPr lang="es-ES"/>
        </a:p>
      </dgm:t>
    </dgm:pt>
    <dgm:pt modelId="{196AA2C6-F18B-EA4A-B48A-5EE94C71AD05}" type="pres">
      <dgm:prSet presAssocID="{5A6F1C43-4D0E-994A-9FA9-7857413D5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16D30A0-B26A-3D48-A633-D221406D3397}" type="pres">
      <dgm:prSet presAssocID="{5BE64C55-E7FB-5040-A47D-FC7ACA058FED}" presName="root" presStyleCnt="0"/>
      <dgm:spPr/>
    </dgm:pt>
    <dgm:pt modelId="{B4E51E1A-0D52-A646-9D27-A849EB7F19F5}" type="pres">
      <dgm:prSet presAssocID="{5BE64C55-E7FB-5040-A47D-FC7ACA058FED}" presName="rootComposite" presStyleCnt="0"/>
      <dgm:spPr/>
    </dgm:pt>
    <dgm:pt modelId="{E4546DC0-8A7E-A947-810F-602179E355F7}" type="pres">
      <dgm:prSet presAssocID="{5BE64C55-E7FB-5040-A47D-FC7ACA058FED}" presName="rootText" presStyleLbl="node1" presStyleIdx="0" presStyleCnt="1" custScaleX="201801"/>
      <dgm:spPr/>
      <dgm:t>
        <a:bodyPr/>
        <a:lstStyle/>
        <a:p>
          <a:endParaRPr lang="es-ES"/>
        </a:p>
      </dgm:t>
    </dgm:pt>
    <dgm:pt modelId="{1AEEF0D9-ECFB-434A-B080-95C6F957E58F}" type="pres">
      <dgm:prSet presAssocID="{5BE64C55-E7FB-5040-A47D-FC7ACA058FED}" presName="rootConnector" presStyleLbl="node1" presStyleIdx="0" presStyleCnt="1"/>
      <dgm:spPr/>
      <dgm:t>
        <a:bodyPr/>
        <a:lstStyle/>
        <a:p>
          <a:endParaRPr lang="es-ES"/>
        </a:p>
      </dgm:t>
    </dgm:pt>
    <dgm:pt modelId="{1AAF7692-741B-3749-B15A-CEF11C64D457}" type="pres">
      <dgm:prSet presAssocID="{5BE64C55-E7FB-5040-A47D-FC7ACA058FED}" presName="childShape" presStyleCnt="0"/>
      <dgm:spPr/>
    </dgm:pt>
    <dgm:pt modelId="{C4D81CC8-1CD6-1B4B-BA11-EC04C8D4A59C}" type="pres">
      <dgm:prSet presAssocID="{8447EBBC-F10A-9749-8213-8CB65234CA6A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3C89772-1F7B-864C-88E1-8F3BC86C0F06}" type="pres">
      <dgm:prSet presAssocID="{E9B4ADEA-406D-774F-B248-5032024D018C}" presName="childText" presStyleLbl="bgAcc1" presStyleIdx="0" presStyleCnt="1" custScaleX="150497" custScaleY="304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5D4BE9-3E43-D742-8992-0FBE77893561}" type="presOf" srcId="{E9B4ADEA-406D-774F-B248-5032024D018C}" destId="{43C89772-1F7B-864C-88E1-8F3BC86C0F06}" srcOrd="0" destOrd="0" presId="urn:microsoft.com/office/officeart/2005/8/layout/hierarchy3"/>
    <dgm:cxn modelId="{0CB046B5-FCEB-C34B-AAC5-A27EE60632EC}" type="presOf" srcId="{5A6F1C43-4D0E-994A-9FA9-7857413D5486}" destId="{196AA2C6-F18B-EA4A-B48A-5EE94C71AD05}" srcOrd="0" destOrd="0" presId="urn:microsoft.com/office/officeart/2005/8/layout/hierarchy3"/>
    <dgm:cxn modelId="{61E16179-69B7-7547-BBB2-AB0E5398BE12}" srcId="{5A6F1C43-4D0E-994A-9FA9-7857413D5486}" destId="{5BE64C55-E7FB-5040-A47D-FC7ACA058FED}" srcOrd="0" destOrd="0" parTransId="{9DFDDB63-F37C-284E-BA20-A080F1D55D66}" sibTransId="{CC3CDDC4-383A-9945-A816-D58F5346EE84}"/>
    <dgm:cxn modelId="{A0F771A3-7D4E-D040-B4D1-5FE75A98492F}" type="presOf" srcId="{5BE64C55-E7FB-5040-A47D-FC7ACA058FED}" destId="{E4546DC0-8A7E-A947-810F-602179E355F7}" srcOrd="0" destOrd="0" presId="urn:microsoft.com/office/officeart/2005/8/layout/hierarchy3"/>
    <dgm:cxn modelId="{EF89EDA2-5DE9-2242-8A40-84422A63DC92}" srcId="{5BE64C55-E7FB-5040-A47D-FC7ACA058FED}" destId="{E9B4ADEA-406D-774F-B248-5032024D018C}" srcOrd="0" destOrd="0" parTransId="{8447EBBC-F10A-9749-8213-8CB65234CA6A}" sibTransId="{3186B82E-4212-0B4C-AD52-5E1B2E15BFE2}"/>
    <dgm:cxn modelId="{794F4060-CE7E-E445-96DD-D5A9420A44A7}" type="presOf" srcId="{8447EBBC-F10A-9749-8213-8CB65234CA6A}" destId="{C4D81CC8-1CD6-1B4B-BA11-EC04C8D4A59C}" srcOrd="0" destOrd="0" presId="urn:microsoft.com/office/officeart/2005/8/layout/hierarchy3"/>
    <dgm:cxn modelId="{D0F1D59F-FDEC-5549-945B-B5D03475AF1B}" type="presOf" srcId="{5BE64C55-E7FB-5040-A47D-FC7ACA058FED}" destId="{1AEEF0D9-ECFB-434A-B080-95C6F957E58F}" srcOrd="1" destOrd="0" presId="urn:microsoft.com/office/officeart/2005/8/layout/hierarchy3"/>
    <dgm:cxn modelId="{C069BA6E-38E9-EA41-B33E-DA5D6BEB8053}" type="presParOf" srcId="{196AA2C6-F18B-EA4A-B48A-5EE94C71AD05}" destId="{316D30A0-B26A-3D48-A633-D221406D3397}" srcOrd="0" destOrd="0" presId="urn:microsoft.com/office/officeart/2005/8/layout/hierarchy3"/>
    <dgm:cxn modelId="{43D10E0B-6088-7841-A74B-8D18DBA49B34}" type="presParOf" srcId="{316D30A0-B26A-3D48-A633-D221406D3397}" destId="{B4E51E1A-0D52-A646-9D27-A849EB7F19F5}" srcOrd="0" destOrd="0" presId="urn:microsoft.com/office/officeart/2005/8/layout/hierarchy3"/>
    <dgm:cxn modelId="{FFF59B3C-CF02-2141-BCD8-07E174190DD5}" type="presParOf" srcId="{B4E51E1A-0D52-A646-9D27-A849EB7F19F5}" destId="{E4546DC0-8A7E-A947-810F-602179E355F7}" srcOrd="0" destOrd="0" presId="urn:microsoft.com/office/officeart/2005/8/layout/hierarchy3"/>
    <dgm:cxn modelId="{9FE3126E-E57F-6A4F-9A32-A61388D9C0BC}" type="presParOf" srcId="{B4E51E1A-0D52-A646-9D27-A849EB7F19F5}" destId="{1AEEF0D9-ECFB-434A-B080-95C6F957E58F}" srcOrd="1" destOrd="0" presId="urn:microsoft.com/office/officeart/2005/8/layout/hierarchy3"/>
    <dgm:cxn modelId="{7F5EC353-9000-7844-A8D3-BAA6320ED1C7}" type="presParOf" srcId="{316D30A0-B26A-3D48-A633-D221406D3397}" destId="{1AAF7692-741B-3749-B15A-CEF11C64D457}" srcOrd="1" destOrd="0" presId="urn:microsoft.com/office/officeart/2005/8/layout/hierarchy3"/>
    <dgm:cxn modelId="{E85A76D6-6E6C-3141-A22F-4B50988B7A87}" type="presParOf" srcId="{1AAF7692-741B-3749-B15A-CEF11C64D457}" destId="{C4D81CC8-1CD6-1B4B-BA11-EC04C8D4A59C}" srcOrd="0" destOrd="0" presId="urn:microsoft.com/office/officeart/2005/8/layout/hierarchy3"/>
    <dgm:cxn modelId="{57380223-9BD7-B044-B9F9-9F5C799E8216}" type="presParOf" srcId="{1AAF7692-741B-3749-B15A-CEF11C64D457}" destId="{43C89772-1F7B-864C-88E1-8F3BC86C0F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82C8F-6EF4-E546-81F6-436CCB87B336}" type="doc">
      <dgm:prSet loTypeId="urn:microsoft.com/office/officeart/2005/8/layout/hierarchy3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D84D3DF-8958-6644-990A-BFA3891A7A81}">
      <dgm:prSet phldrT="[Texto]"/>
      <dgm:spPr/>
      <dgm:t>
        <a:bodyPr/>
        <a:lstStyle/>
        <a:p>
          <a:r>
            <a:rPr lang="es-ES" dirty="0" smtClean="0"/>
            <a:t>VI. </a:t>
          </a:r>
          <a:r>
            <a:rPr lang="es-ES" b="1" dirty="0" smtClean="0">
              <a:solidFill>
                <a:srgbClr val="000000"/>
              </a:solidFill>
            </a:rPr>
            <a:t>Salud, conocimientos médicos y sociedad</a:t>
          </a:r>
          <a:r>
            <a:rPr lang="es-ES" dirty="0" smtClean="0">
              <a:solidFill>
                <a:srgbClr val="000000"/>
              </a:solidFill>
            </a:rPr>
            <a:t>: procesos salud/enfermedad entre los procesos </a:t>
          </a:r>
          <a:r>
            <a:rPr lang="es-ES" dirty="0" err="1" smtClean="0">
              <a:solidFill>
                <a:srgbClr val="000000"/>
              </a:solidFill>
            </a:rPr>
            <a:t>biosocioculturales</a:t>
          </a:r>
          <a:r>
            <a:rPr lang="es-ES" dirty="0" smtClean="0">
              <a:solidFill>
                <a:srgbClr val="000000"/>
              </a:solidFill>
            </a:rPr>
            <a:t> y las interacciones biológicas en la construcción de la realidad</a:t>
          </a:r>
          <a:endParaRPr lang="es-ES" dirty="0">
            <a:solidFill>
              <a:srgbClr val="000000"/>
            </a:solidFill>
          </a:endParaRPr>
        </a:p>
      </dgm:t>
    </dgm:pt>
    <dgm:pt modelId="{55532D4F-F98A-EA49-8A00-1AF0F782DEF8}" type="parTrans" cxnId="{CF48CBC9-C478-2340-8B6F-70DD8964AD02}">
      <dgm:prSet/>
      <dgm:spPr/>
      <dgm:t>
        <a:bodyPr/>
        <a:lstStyle/>
        <a:p>
          <a:endParaRPr lang="es-ES"/>
        </a:p>
      </dgm:t>
    </dgm:pt>
    <dgm:pt modelId="{4C93F54F-2001-EA4E-A02A-A136C644DF5B}" type="sibTrans" cxnId="{CF48CBC9-C478-2340-8B6F-70DD8964AD02}">
      <dgm:prSet/>
      <dgm:spPr/>
      <dgm:t>
        <a:bodyPr/>
        <a:lstStyle/>
        <a:p>
          <a:endParaRPr lang="es-ES"/>
        </a:p>
      </dgm:t>
    </dgm:pt>
    <dgm:pt modelId="{2B499B7E-6AFA-9A42-A77C-27F7F3A0F951}">
      <dgm:prSet phldrT="[Texto]" custT="1"/>
      <dgm:spPr/>
      <dgm:t>
        <a:bodyPr/>
        <a:lstStyle/>
        <a:p>
          <a:pPr algn="l"/>
          <a:r>
            <a:rPr lang="es-ES" sz="1800" dirty="0" smtClean="0"/>
            <a:t>1.Trayectorias </a:t>
          </a:r>
          <a:r>
            <a:rPr lang="es-ES" sz="1800" dirty="0" err="1" smtClean="0"/>
            <a:t>biocognitivas</a:t>
          </a:r>
          <a:r>
            <a:rPr lang="es-ES" sz="1800" dirty="0" smtClean="0"/>
            <a:t> y enfermedad</a:t>
          </a:r>
        </a:p>
        <a:p>
          <a:pPr algn="l"/>
          <a:r>
            <a:rPr lang="es-ES" sz="1800" dirty="0" smtClean="0"/>
            <a:t>2.Cerebro social, ecología y convivencia</a:t>
          </a:r>
        </a:p>
        <a:p>
          <a:pPr algn="l"/>
          <a:r>
            <a:rPr lang="es-ES" sz="1800" dirty="0" smtClean="0"/>
            <a:t>3.Construcciones socioculturales de salud y enfermedad</a:t>
          </a:r>
        </a:p>
        <a:p>
          <a:pPr algn="l"/>
          <a:r>
            <a:rPr lang="es-ES" sz="1800" dirty="0" smtClean="0"/>
            <a:t>4.Salud mental, sociedad y psiquiatría</a:t>
          </a:r>
        </a:p>
        <a:p>
          <a:pPr algn="l"/>
          <a:r>
            <a:rPr lang="es-ES" sz="1800" dirty="0" smtClean="0"/>
            <a:t>5.Cáncer, dinámicas ecológicas y sociedad</a:t>
          </a:r>
        </a:p>
        <a:p>
          <a:pPr algn="l"/>
          <a:r>
            <a:rPr lang="es-ES" sz="1800" dirty="0" smtClean="0"/>
            <a:t>6.Enfermedades infecciosas y equidad</a:t>
          </a:r>
          <a:endParaRPr lang="es-ES" sz="1800" dirty="0"/>
        </a:p>
      </dgm:t>
    </dgm:pt>
    <dgm:pt modelId="{07E88061-AAC6-D542-8394-9C5DA0AB2B1A}" type="parTrans" cxnId="{8286FC8E-1DA8-C947-9F9D-51FD5D44611B}">
      <dgm:prSet/>
      <dgm:spPr/>
      <dgm:t>
        <a:bodyPr/>
        <a:lstStyle/>
        <a:p>
          <a:endParaRPr lang="es-ES"/>
        </a:p>
      </dgm:t>
    </dgm:pt>
    <dgm:pt modelId="{6E87A6B8-3E97-0242-AAAC-8BBDA38D9854}" type="sibTrans" cxnId="{8286FC8E-1DA8-C947-9F9D-51FD5D44611B}">
      <dgm:prSet/>
      <dgm:spPr/>
      <dgm:t>
        <a:bodyPr/>
        <a:lstStyle/>
        <a:p>
          <a:endParaRPr lang="es-ES"/>
        </a:p>
      </dgm:t>
    </dgm:pt>
    <dgm:pt modelId="{70C20A07-601A-3346-B0E9-30D684047158}">
      <dgm:prSet/>
      <dgm:spPr/>
      <dgm:t>
        <a:bodyPr/>
        <a:lstStyle/>
        <a:p>
          <a:r>
            <a:rPr lang="es-ES" b="1" dirty="0" smtClean="0"/>
            <a:t>VII. </a:t>
          </a:r>
          <a:r>
            <a:rPr lang="es-ES" b="1" dirty="0" smtClean="0">
              <a:solidFill>
                <a:srgbClr val="000000"/>
              </a:solidFill>
            </a:rPr>
            <a:t>Procesos sociales, Territorios y medio ambiente</a:t>
          </a:r>
          <a:r>
            <a:rPr lang="es-ES" dirty="0" smtClean="0">
              <a:solidFill>
                <a:srgbClr val="000000"/>
              </a:solidFill>
            </a:rPr>
            <a:t>: estudiar las interacciones entre individuos, sujetos, grupos sociales y el espacio, el entorno y el medio ambiente.</a:t>
          </a:r>
          <a:endParaRPr lang="es-ES" dirty="0">
            <a:solidFill>
              <a:srgbClr val="000000"/>
            </a:solidFill>
          </a:endParaRPr>
        </a:p>
      </dgm:t>
    </dgm:pt>
    <dgm:pt modelId="{DC49DC19-F302-8445-9925-D42316E3BB6C}" type="parTrans" cxnId="{F9F24A26-F4A7-4C44-AA10-AE4CAD046A90}">
      <dgm:prSet/>
      <dgm:spPr/>
      <dgm:t>
        <a:bodyPr/>
        <a:lstStyle/>
        <a:p>
          <a:endParaRPr lang="es-ES"/>
        </a:p>
      </dgm:t>
    </dgm:pt>
    <dgm:pt modelId="{7E753EF2-ACE8-DD4E-A73C-F9787DCB265D}" type="sibTrans" cxnId="{F9F24A26-F4A7-4C44-AA10-AE4CAD046A90}">
      <dgm:prSet/>
      <dgm:spPr/>
      <dgm:t>
        <a:bodyPr/>
        <a:lstStyle/>
        <a:p>
          <a:endParaRPr lang="es-ES"/>
        </a:p>
      </dgm:t>
    </dgm:pt>
    <dgm:pt modelId="{43ED546E-64A2-6241-8335-8AC2905E4B44}">
      <dgm:prSet phldrT="[Texto]" custT="1"/>
      <dgm:spPr/>
      <dgm:t>
        <a:bodyPr/>
        <a:lstStyle/>
        <a:p>
          <a:pPr algn="l"/>
          <a:r>
            <a:rPr lang="es-ES" sz="1800" dirty="0" smtClean="0"/>
            <a:t>1</a:t>
          </a:r>
          <a:r>
            <a:rPr lang="es-ES" sz="2200" dirty="0" smtClean="0"/>
            <a:t>. Migraciones y trayectorias  interculturales</a:t>
          </a:r>
        </a:p>
        <a:p>
          <a:pPr algn="l"/>
          <a:r>
            <a:rPr lang="es-ES" sz="2200" dirty="0" smtClean="0"/>
            <a:t>2. Tierras y territorios</a:t>
          </a:r>
        </a:p>
        <a:p>
          <a:pPr algn="l"/>
          <a:r>
            <a:rPr lang="es-ES" sz="2200" dirty="0" smtClean="0"/>
            <a:t>3. Resolución social de conflictos</a:t>
          </a:r>
          <a:endParaRPr lang="es-ES" sz="2200" dirty="0"/>
        </a:p>
      </dgm:t>
    </dgm:pt>
    <dgm:pt modelId="{DC637A8C-0CC2-1B40-B1A6-A4D30134958E}" type="parTrans" cxnId="{658FD8C7-35FF-E842-8BB3-8A9C8CAE2A17}">
      <dgm:prSet/>
      <dgm:spPr/>
      <dgm:t>
        <a:bodyPr/>
        <a:lstStyle/>
        <a:p>
          <a:endParaRPr lang="es-ES"/>
        </a:p>
      </dgm:t>
    </dgm:pt>
    <dgm:pt modelId="{6A57A0B8-8447-8249-9C5A-1973C728A5BD}" type="sibTrans" cxnId="{658FD8C7-35FF-E842-8BB3-8A9C8CAE2A17}">
      <dgm:prSet/>
      <dgm:spPr/>
      <dgm:t>
        <a:bodyPr/>
        <a:lstStyle/>
        <a:p>
          <a:endParaRPr lang="es-ES"/>
        </a:p>
      </dgm:t>
    </dgm:pt>
    <dgm:pt modelId="{45345B32-530A-8344-BF25-DCC8F2D009F9}" type="pres">
      <dgm:prSet presAssocID="{94C82C8F-6EF4-E546-81F6-436CCB87B3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CFD484-FEAA-914D-93C1-6C4AF765E2A6}" type="pres">
      <dgm:prSet presAssocID="{8D84D3DF-8958-6644-990A-BFA3891A7A81}" presName="root" presStyleCnt="0"/>
      <dgm:spPr/>
    </dgm:pt>
    <dgm:pt modelId="{672856B3-690A-1846-AB05-0F489DCFD2C3}" type="pres">
      <dgm:prSet presAssocID="{8D84D3DF-8958-6644-990A-BFA3891A7A81}" presName="rootComposite" presStyleCnt="0"/>
      <dgm:spPr/>
    </dgm:pt>
    <dgm:pt modelId="{52A0D349-19B3-D04E-A2E8-BC6D7AE2B90D}" type="pres">
      <dgm:prSet presAssocID="{8D84D3DF-8958-6644-990A-BFA3891A7A81}" presName="rootText" presStyleLbl="node1" presStyleIdx="0" presStyleCnt="2" custScaleY="134977"/>
      <dgm:spPr/>
      <dgm:t>
        <a:bodyPr/>
        <a:lstStyle/>
        <a:p>
          <a:endParaRPr lang="es-ES"/>
        </a:p>
      </dgm:t>
    </dgm:pt>
    <dgm:pt modelId="{3C019BD8-E265-C94C-B2BC-6C0D50FB326C}" type="pres">
      <dgm:prSet presAssocID="{8D84D3DF-8958-6644-990A-BFA3891A7A81}" presName="rootConnector" presStyleLbl="node1" presStyleIdx="0" presStyleCnt="2"/>
      <dgm:spPr/>
      <dgm:t>
        <a:bodyPr/>
        <a:lstStyle/>
        <a:p>
          <a:endParaRPr lang="es-ES"/>
        </a:p>
      </dgm:t>
    </dgm:pt>
    <dgm:pt modelId="{7C81E75B-7681-484F-A649-E8DA00627968}" type="pres">
      <dgm:prSet presAssocID="{8D84D3DF-8958-6644-990A-BFA3891A7A81}" presName="childShape" presStyleCnt="0"/>
      <dgm:spPr/>
    </dgm:pt>
    <dgm:pt modelId="{DC19A0E0-9591-BD45-B6B5-6A9E4BE25673}" type="pres">
      <dgm:prSet presAssocID="{07E88061-AAC6-D542-8394-9C5DA0AB2B1A}" presName="Name13" presStyleLbl="parChTrans1D2" presStyleIdx="0" presStyleCnt="2"/>
      <dgm:spPr/>
      <dgm:t>
        <a:bodyPr/>
        <a:lstStyle/>
        <a:p>
          <a:endParaRPr lang="es-ES"/>
        </a:p>
      </dgm:t>
    </dgm:pt>
    <dgm:pt modelId="{0F7536B0-F88E-AC4C-8B14-300733C4AA2C}" type="pres">
      <dgm:prSet presAssocID="{2B499B7E-6AFA-9A42-A77C-27F7F3A0F951}" presName="childText" presStyleLbl="bgAcc1" presStyleIdx="0" presStyleCnt="2" custScaleX="172771" custScaleY="192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B8BB3E-EB70-6A4B-AB18-B6011B7ECA02}" type="pres">
      <dgm:prSet presAssocID="{70C20A07-601A-3346-B0E9-30D684047158}" presName="root" presStyleCnt="0"/>
      <dgm:spPr/>
    </dgm:pt>
    <dgm:pt modelId="{7FCE2490-5848-324C-B2A4-1A66D704E17B}" type="pres">
      <dgm:prSet presAssocID="{70C20A07-601A-3346-B0E9-30D684047158}" presName="rootComposite" presStyleCnt="0"/>
      <dgm:spPr/>
    </dgm:pt>
    <dgm:pt modelId="{CED5E3E4-5A24-9D48-A1F5-F942FDD32931}" type="pres">
      <dgm:prSet presAssocID="{70C20A07-601A-3346-B0E9-30D684047158}" presName="rootText" presStyleLbl="node1" presStyleIdx="1" presStyleCnt="2" custScaleX="117255" custScaleY="116339"/>
      <dgm:spPr/>
      <dgm:t>
        <a:bodyPr/>
        <a:lstStyle/>
        <a:p>
          <a:endParaRPr lang="es-ES"/>
        </a:p>
      </dgm:t>
    </dgm:pt>
    <dgm:pt modelId="{13A5C2B1-721D-A64C-88C3-A15AEF2C495B}" type="pres">
      <dgm:prSet presAssocID="{70C20A07-601A-3346-B0E9-30D684047158}" presName="rootConnector" presStyleLbl="node1" presStyleIdx="1" presStyleCnt="2"/>
      <dgm:spPr/>
      <dgm:t>
        <a:bodyPr/>
        <a:lstStyle/>
        <a:p>
          <a:endParaRPr lang="es-ES"/>
        </a:p>
      </dgm:t>
    </dgm:pt>
    <dgm:pt modelId="{1989CC55-08EA-BD4D-9012-9B068D396F35}" type="pres">
      <dgm:prSet presAssocID="{70C20A07-601A-3346-B0E9-30D684047158}" presName="childShape" presStyleCnt="0"/>
      <dgm:spPr/>
    </dgm:pt>
    <dgm:pt modelId="{21713D42-1483-2F40-BAB4-D7DBD3EDACA1}" type="pres">
      <dgm:prSet presAssocID="{DC637A8C-0CC2-1B40-B1A6-A4D30134958E}" presName="Name13" presStyleLbl="parChTrans1D2" presStyleIdx="1" presStyleCnt="2"/>
      <dgm:spPr/>
      <dgm:t>
        <a:bodyPr/>
        <a:lstStyle/>
        <a:p>
          <a:endParaRPr lang="es-ES"/>
        </a:p>
      </dgm:t>
    </dgm:pt>
    <dgm:pt modelId="{282474D3-057F-8A45-9CE6-CD0987ACEC7C}" type="pres">
      <dgm:prSet presAssocID="{43ED546E-64A2-6241-8335-8AC2905E4B44}" presName="childText" presStyleLbl="bgAcc1" presStyleIdx="1" presStyleCnt="2" custScaleX="118283" custScaleY="1725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5A95EC-47AA-814D-92F4-8A66A58FDB56}" type="presOf" srcId="{70C20A07-601A-3346-B0E9-30D684047158}" destId="{CED5E3E4-5A24-9D48-A1F5-F942FDD32931}" srcOrd="0" destOrd="0" presId="urn:microsoft.com/office/officeart/2005/8/layout/hierarchy3"/>
    <dgm:cxn modelId="{658FD8C7-35FF-E842-8BB3-8A9C8CAE2A17}" srcId="{70C20A07-601A-3346-B0E9-30D684047158}" destId="{43ED546E-64A2-6241-8335-8AC2905E4B44}" srcOrd="0" destOrd="0" parTransId="{DC637A8C-0CC2-1B40-B1A6-A4D30134958E}" sibTransId="{6A57A0B8-8447-8249-9C5A-1973C728A5BD}"/>
    <dgm:cxn modelId="{09CACF47-92C6-EA44-B868-16D3E163C6EF}" type="presOf" srcId="{07E88061-AAC6-D542-8394-9C5DA0AB2B1A}" destId="{DC19A0E0-9591-BD45-B6B5-6A9E4BE25673}" srcOrd="0" destOrd="0" presId="urn:microsoft.com/office/officeart/2005/8/layout/hierarchy3"/>
    <dgm:cxn modelId="{A1F53D63-03DD-254F-8344-C8A13F448C0E}" type="presOf" srcId="{94C82C8F-6EF4-E546-81F6-436CCB87B336}" destId="{45345B32-530A-8344-BF25-DCC8F2D009F9}" srcOrd="0" destOrd="0" presId="urn:microsoft.com/office/officeart/2005/8/layout/hierarchy3"/>
    <dgm:cxn modelId="{6D93DD36-67BF-864D-B7E3-13909566C4B9}" type="presOf" srcId="{8D84D3DF-8958-6644-990A-BFA3891A7A81}" destId="{3C019BD8-E265-C94C-B2BC-6C0D50FB326C}" srcOrd="1" destOrd="0" presId="urn:microsoft.com/office/officeart/2005/8/layout/hierarchy3"/>
    <dgm:cxn modelId="{CF48CBC9-C478-2340-8B6F-70DD8964AD02}" srcId="{94C82C8F-6EF4-E546-81F6-436CCB87B336}" destId="{8D84D3DF-8958-6644-990A-BFA3891A7A81}" srcOrd="0" destOrd="0" parTransId="{55532D4F-F98A-EA49-8A00-1AF0F782DEF8}" sibTransId="{4C93F54F-2001-EA4E-A02A-A136C644DF5B}"/>
    <dgm:cxn modelId="{3C847856-418A-3844-8929-8B97D86CA048}" type="presOf" srcId="{70C20A07-601A-3346-B0E9-30D684047158}" destId="{13A5C2B1-721D-A64C-88C3-A15AEF2C495B}" srcOrd="1" destOrd="0" presId="urn:microsoft.com/office/officeart/2005/8/layout/hierarchy3"/>
    <dgm:cxn modelId="{F9F24A26-F4A7-4C44-AA10-AE4CAD046A90}" srcId="{94C82C8F-6EF4-E546-81F6-436CCB87B336}" destId="{70C20A07-601A-3346-B0E9-30D684047158}" srcOrd="1" destOrd="0" parTransId="{DC49DC19-F302-8445-9925-D42316E3BB6C}" sibTransId="{7E753EF2-ACE8-DD4E-A73C-F9787DCB265D}"/>
    <dgm:cxn modelId="{C3148E4B-D23F-8C41-81C3-8D8432FDE494}" type="presOf" srcId="{2B499B7E-6AFA-9A42-A77C-27F7F3A0F951}" destId="{0F7536B0-F88E-AC4C-8B14-300733C4AA2C}" srcOrd="0" destOrd="0" presId="urn:microsoft.com/office/officeart/2005/8/layout/hierarchy3"/>
    <dgm:cxn modelId="{FD91AB90-497F-F34B-97E1-C911F3EA12FD}" type="presOf" srcId="{8D84D3DF-8958-6644-990A-BFA3891A7A81}" destId="{52A0D349-19B3-D04E-A2E8-BC6D7AE2B90D}" srcOrd="0" destOrd="0" presId="urn:microsoft.com/office/officeart/2005/8/layout/hierarchy3"/>
    <dgm:cxn modelId="{8286FC8E-1DA8-C947-9F9D-51FD5D44611B}" srcId="{8D84D3DF-8958-6644-990A-BFA3891A7A81}" destId="{2B499B7E-6AFA-9A42-A77C-27F7F3A0F951}" srcOrd="0" destOrd="0" parTransId="{07E88061-AAC6-D542-8394-9C5DA0AB2B1A}" sibTransId="{6E87A6B8-3E97-0242-AAAC-8BBDA38D9854}"/>
    <dgm:cxn modelId="{7D95BB57-24D3-514F-A6EF-92DC2A349046}" type="presOf" srcId="{43ED546E-64A2-6241-8335-8AC2905E4B44}" destId="{282474D3-057F-8A45-9CE6-CD0987ACEC7C}" srcOrd="0" destOrd="0" presId="urn:microsoft.com/office/officeart/2005/8/layout/hierarchy3"/>
    <dgm:cxn modelId="{8FF906F3-D7ED-8C43-8A81-6E0EA3A4E863}" type="presOf" srcId="{DC637A8C-0CC2-1B40-B1A6-A4D30134958E}" destId="{21713D42-1483-2F40-BAB4-D7DBD3EDACA1}" srcOrd="0" destOrd="0" presId="urn:microsoft.com/office/officeart/2005/8/layout/hierarchy3"/>
    <dgm:cxn modelId="{EAB1632D-F2DE-F948-A92F-A96509B8B8CB}" type="presParOf" srcId="{45345B32-530A-8344-BF25-DCC8F2D009F9}" destId="{82CFD484-FEAA-914D-93C1-6C4AF765E2A6}" srcOrd="0" destOrd="0" presId="urn:microsoft.com/office/officeart/2005/8/layout/hierarchy3"/>
    <dgm:cxn modelId="{22C5BB7C-D7B7-C642-A2F6-52C16F996C3E}" type="presParOf" srcId="{82CFD484-FEAA-914D-93C1-6C4AF765E2A6}" destId="{672856B3-690A-1846-AB05-0F489DCFD2C3}" srcOrd="0" destOrd="0" presId="urn:microsoft.com/office/officeart/2005/8/layout/hierarchy3"/>
    <dgm:cxn modelId="{A2CCB815-C67A-2247-B062-27F59E079872}" type="presParOf" srcId="{672856B3-690A-1846-AB05-0F489DCFD2C3}" destId="{52A0D349-19B3-D04E-A2E8-BC6D7AE2B90D}" srcOrd="0" destOrd="0" presId="urn:microsoft.com/office/officeart/2005/8/layout/hierarchy3"/>
    <dgm:cxn modelId="{49739DF5-A7C0-D84E-AA05-CD6160AE6518}" type="presParOf" srcId="{672856B3-690A-1846-AB05-0F489DCFD2C3}" destId="{3C019BD8-E265-C94C-B2BC-6C0D50FB326C}" srcOrd="1" destOrd="0" presId="urn:microsoft.com/office/officeart/2005/8/layout/hierarchy3"/>
    <dgm:cxn modelId="{AE33B6AC-3DB4-C94F-8D14-53FEC1951D70}" type="presParOf" srcId="{82CFD484-FEAA-914D-93C1-6C4AF765E2A6}" destId="{7C81E75B-7681-484F-A649-E8DA00627968}" srcOrd="1" destOrd="0" presId="urn:microsoft.com/office/officeart/2005/8/layout/hierarchy3"/>
    <dgm:cxn modelId="{0683D6B6-4C01-B743-A91A-85EC20D0F1CA}" type="presParOf" srcId="{7C81E75B-7681-484F-A649-E8DA00627968}" destId="{DC19A0E0-9591-BD45-B6B5-6A9E4BE25673}" srcOrd="0" destOrd="0" presId="urn:microsoft.com/office/officeart/2005/8/layout/hierarchy3"/>
    <dgm:cxn modelId="{AE4988FA-0CDB-E64E-BCD3-ABE7F96B0E47}" type="presParOf" srcId="{7C81E75B-7681-484F-A649-E8DA00627968}" destId="{0F7536B0-F88E-AC4C-8B14-300733C4AA2C}" srcOrd="1" destOrd="0" presId="urn:microsoft.com/office/officeart/2005/8/layout/hierarchy3"/>
    <dgm:cxn modelId="{74F320CC-880B-8843-B511-7E6B9F28B406}" type="presParOf" srcId="{45345B32-530A-8344-BF25-DCC8F2D009F9}" destId="{F9B8BB3E-EB70-6A4B-AB18-B6011B7ECA02}" srcOrd="1" destOrd="0" presId="urn:microsoft.com/office/officeart/2005/8/layout/hierarchy3"/>
    <dgm:cxn modelId="{EE97BDC2-BFE3-484A-8490-25AC304E206A}" type="presParOf" srcId="{F9B8BB3E-EB70-6A4B-AB18-B6011B7ECA02}" destId="{7FCE2490-5848-324C-B2A4-1A66D704E17B}" srcOrd="0" destOrd="0" presId="urn:microsoft.com/office/officeart/2005/8/layout/hierarchy3"/>
    <dgm:cxn modelId="{E654AB70-F2B6-2A49-B1FB-B6BC63A8E9CA}" type="presParOf" srcId="{7FCE2490-5848-324C-B2A4-1A66D704E17B}" destId="{CED5E3E4-5A24-9D48-A1F5-F942FDD32931}" srcOrd="0" destOrd="0" presId="urn:microsoft.com/office/officeart/2005/8/layout/hierarchy3"/>
    <dgm:cxn modelId="{57CFBD0E-C771-7147-9DC2-82B1061A6B54}" type="presParOf" srcId="{7FCE2490-5848-324C-B2A4-1A66D704E17B}" destId="{13A5C2B1-721D-A64C-88C3-A15AEF2C495B}" srcOrd="1" destOrd="0" presId="urn:microsoft.com/office/officeart/2005/8/layout/hierarchy3"/>
    <dgm:cxn modelId="{10DF9D79-8C7A-A049-A1A4-16E15194EE20}" type="presParOf" srcId="{F9B8BB3E-EB70-6A4B-AB18-B6011B7ECA02}" destId="{1989CC55-08EA-BD4D-9012-9B068D396F35}" srcOrd="1" destOrd="0" presId="urn:microsoft.com/office/officeart/2005/8/layout/hierarchy3"/>
    <dgm:cxn modelId="{8B366546-797C-6B48-80BD-CDD5887B5267}" type="presParOf" srcId="{1989CC55-08EA-BD4D-9012-9B068D396F35}" destId="{21713D42-1483-2F40-BAB4-D7DBD3EDACA1}" srcOrd="0" destOrd="0" presId="urn:microsoft.com/office/officeart/2005/8/layout/hierarchy3"/>
    <dgm:cxn modelId="{6B26006A-3C7B-0E4B-9D1C-91A68C3788A7}" type="presParOf" srcId="{1989CC55-08EA-BD4D-9012-9B068D396F35}" destId="{282474D3-057F-8A45-9CE6-CD0987ACEC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69DEB0-973C-C24F-9EC4-96FAE4813C8C}" type="doc">
      <dgm:prSet loTypeId="urn:microsoft.com/office/officeart/2005/8/layout/vList2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A64BE4E-3463-4D4A-8E13-EBCDF1580B77}">
      <dgm:prSet phldrT="[Texto]"/>
      <dgm:spPr/>
      <dgm:t>
        <a:bodyPr/>
        <a:lstStyle/>
        <a:p>
          <a:r>
            <a:rPr lang="es-CO" b="1" dirty="0" smtClean="0"/>
            <a:t>I. Interacción social: derecho, emociones y moral</a:t>
          </a:r>
          <a:endParaRPr lang="es-ES" dirty="0"/>
        </a:p>
      </dgm:t>
    </dgm:pt>
    <dgm:pt modelId="{36E48433-15B7-9C4E-BDC6-85D6900784AD}" type="parTrans" cxnId="{928A6D19-F946-2545-8457-F35B0A88C420}">
      <dgm:prSet/>
      <dgm:spPr/>
      <dgm:t>
        <a:bodyPr/>
        <a:lstStyle/>
        <a:p>
          <a:endParaRPr lang="es-ES"/>
        </a:p>
      </dgm:t>
    </dgm:pt>
    <dgm:pt modelId="{AFCA2458-01DA-0843-908B-9F45D56E1267}" type="sibTrans" cxnId="{928A6D19-F946-2545-8457-F35B0A88C420}">
      <dgm:prSet/>
      <dgm:spPr/>
      <dgm:t>
        <a:bodyPr/>
        <a:lstStyle/>
        <a:p>
          <a:endParaRPr lang="es-ES"/>
        </a:p>
      </dgm:t>
    </dgm:pt>
    <dgm:pt modelId="{A02E0B2D-9598-D345-AE33-A1061C834776}">
      <dgm:prSet phldrT="[Texto]"/>
      <dgm:spPr/>
      <dgm:t>
        <a:bodyPr/>
        <a:lstStyle/>
        <a:p>
          <a:r>
            <a:rPr lang="es-CO" dirty="0" smtClean="0"/>
            <a:t>Tiempos de posconflicto: Nociones de convivencia y bienestar</a:t>
          </a:r>
          <a:endParaRPr lang="es-ES" dirty="0"/>
        </a:p>
      </dgm:t>
    </dgm:pt>
    <dgm:pt modelId="{068F6682-70D5-0F4C-82BE-73FAAF7D5432}" type="parTrans" cxnId="{FE358112-15FC-D647-9FB7-52C9C8F5AD02}">
      <dgm:prSet/>
      <dgm:spPr/>
      <dgm:t>
        <a:bodyPr/>
        <a:lstStyle/>
        <a:p>
          <a:endParaRPr lang="es-ES"/>
        </a:p>
      </dgm:t>
    </dgm:pt>
    <dgm:pt modelId="{270B78E5-85EC-FC47-8792-40850254A87B}" type="sibTrans" cxnId="{FE358112-15FC-D647-9FB7-52C9C8F5AD02}">
      <dgm:prSet/>
      <dgm:spPr/>
      <dgm:t>
        <a:bodyPr/>
        <a:lstStyle/>
        <a:p>
          <a:endParaRPr lang="es-ES"/>
        </a:p>
      </dgm:t>
    </dgm:pt>
    <dgm:pt modelId="{097F0535-7619-AC47-A01F-47EE85D5A90F}">
      <dgm:prSet phldrT="[Texto]"/>
      <dgm:spPr/>
      <dgm:t>
        <a:bodyPr/>
        <a:lstStyle/>
        <a:p>
          <a:r>
            <a:rPr lang="es-CO" dirty="0" smtClean="0"/>
            <a:t>Emociones y conducta moral: Implicaciones para la convivencia</a:t>
          </a:r>
          <a:endParaRPr lang="es-ES" dirty="0"/>
        </a:p>
      </dgm:t>
    </dgm:pt>
    <dgm:pt modelId="{CF8FDC83-9C75-9A4A-8046-44EA1620DA6E}" type="parTrans" cxnId="{11BB0438-1E89-BA49-B1AE-2D2E3F923015}">
      <dgm:prSet/>
      <dgm:spPr/>
      <dgm:t>
        <a:bodyPr/>
        <a:lstStyle/>
        <a:p>
          <a:endParaRPr lang="es-ES"/>
        </a:p>
      </dgm:t>
    </dgm:pt>
    <dgm:pt modelId="{58471745-6201-3649-88F5-2500EF1B1ED6}" type="sibTrans" cxnId="{11BB0438-1E89-BA49-B1AE-2D2E3F923015}">
      <dgm:prSet/>
      <dgm:spPr/>
      <dgm:t>
        <a:bodyPr/>
        <a:lstStyle/>
        <a:p>
          <a:endParaRPr lang="es-ES"/>
        </a:p>
      </dgm:t>
    </dgm:pt>
    <dgm:pt modelId="{BE93EE19-3CDF-3844-BDF9-8DE1F568017C}">
      <dgm:prSet phldrT="[Texto]"/>
      <dgm:spPr/>
      <dgm:t>
        <a:bodyPr/>
        <a:lstStyle/>
        <a:p>
          <a:r>
            <a:rPr lang="es-CO" dirty="0" smtClean="0"/>
            <a:t>Infancia y política pública: Implicaciones para la convivencia</a:t>
          </a:r>
          <a:endParaRPr lang="es-ES" dirty="0"/>
        </a:p>
      </dgm:t>
    </dgm:pt>
    <dgm:pt modelId="{F0DFA20A-FA24-034A-951F-E55CA702F7AC}" type="parTrans" cxnId="{E009A629-B32B-B348-A84C-BC12A8129800}">
      <dgm:prSet/>
      <dgm:spPr/>
      <dgm:t>
        <a:bodyPr/>
        <a:lstStyle/>
        <a:p>
          <a:endParaRPr lang="es-ES"/>
        </a:p>
      </dgm:t>
    </dgm:pt>
    <dgm:pt modelId="{0738F979-4221-7148-B69E-A6D9E4DCA5CB}" type="sibTrans" cxnId="{E009A629-B32B-B348-A84C-BC12A8129800}">
      <dgm:prSet/>
      <dgm:spPr/>
      <dgm:t>
        <a:bodyPr/>
        <a:lstStyle/>
        <a:p>
          <a:endParaRPr lang="es-ES"/>
        </a:p>
      </dgm:t>
    </dgm:pt>
    <dgm:pt modelId="{8AEA468A-3BC8-2343-8A04-04B7C4E0F4A3}">
      <dgm:prSet phldrT="[Texto]"/>
      <dgm:spPr/>
      <dgm:t>
        <a:bodyPr/>
        <a:lstStyle/>
        <a:p>
          <a:r>
            <a:rPr lang="es-CO" dirty="0" smtClean="0"/>
            <a:t>Cultura de la ilegalidad y la corrupción</a:t>
          </a:r>
          <a:endParaRPr lang="es-ES" dirty="0"/>
        </a:p>
      </dgm:t>
    </dgm:pt>
    <dgm:pt modelId="{B8C7EE4D-587F-9D46-B6F3-2288FEC2ACE3}" type="parTrans" cxnId="{82850F06-14BF-4C43-8C20-816A49CDBA77}">
      <dgm:prSet/>
      <dgm:spPr/>
      <dgm:t>
        <a:bodyPr/>
        <a:lstStyle/>
        <a:p>
          <a:endParaRPr lang="es-ES"/>
        </a:p>
      </dgm:t>
    </dgm:pt>
    <dgm:pt modelId="{21E0E064-59C5-A447-BC82-1271DED87E3F}" type="sibTrans" cxnId="{82850F06-14BF-4C43-8C20-816A49CDBA77}">
      <dgm:prSet/>
      <dgm:spPr/>
      <dgm:t>
        <a:bodyPr/>
        <a:lstStyle/>
        <a:p>
          <a:endParaRPr lang="es-ES"/>
        </a:p>
      </dgm:t>
    </dgm:pt>
    <dgm:pt modelId="{A82FD4AD-A346-E941-AF08-6F8069AB3F36}" type="pres">
      <dgm:prSet presAssocID="{9369DEB0-973C-C24F-9EC4-96FAE4813C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04B5954-96DA-CE46-9E46-93B82EAD9F54}" type="pres">
      <dgm:prSet presAssocID="{1A64BE4E-3463-4D4A-8E13-EBCDF1580B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EC5AA-32AB-614B-9610-15A98F09DF91}" type="pres">
      <dgm:prSet presAssocID="{1A64BE4E-3463-4D4A-8E13-EBCDF1580B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09A629-B32B-B348-A84C-BC12A8129800}" srcId="{1A64BE4E-3463-4D4A-8E13-EBCDF1580B77}" destId="{BE93EE19-3CDF-3844-BDF9-8DE1F568017C}" srcOrd="2" destOrd="0" parTransId="{F0DFA20A-FA24-034A-951F-E55CA702F7AC}" sibTransId="{0738F979-4221-7148-B69E-A6D9E4DCA5CB}"/>
    <dgm:cxn modelId="{11BB0438-1E89-BA49-B1AE-2D2E3F923015}" srcId="{1A64BE4E-3463-4D4A-8E13-EBCDF1580B77}" destId="{097F0535-7619-AC47-A01F-47EE85D5A90F}" srcOrd="1" destOrd="0" parTransId="{CF8FDC83-9C75-9A4A-8046-44EA1620DA6E}" sibTransId="{58471745-6201-3649-88F5-2500EF1B1ED6}"/>
    <dgm:cxn modelId="{FE358112-15FC-D647-9FB7-52C9C8F5AD02}" srcId="{1A64BE4E-3463-4D4A-8E13-EBCDF1580B77}" destId="{A02E0B2D-9598-D345-AE33-A1061C834776}" srcOrd="0" destOrd="0" parTransId="{068F6682-70D5-0F4C-82BE-73FAAF7D5432}" sibTransId="{270B78E5-85EC-FC47-8792-40850254A87B}"/>
    <dgm:cxn modelId="{FD649C2F-C262-1940-9051-62CFF368A0DB}" type="presOf" srcId="{BE93EE19-3CDF-3844-BDF9-8DE1F568017C}" destId="{5E9EC5AA-32AB-614B-9610-15A98F09DF91}" srcOrd="0" destOrd="2" presId="urn:microsoft.com/office/officeart/2005/8/layout/vList2"/>
    <dgm:cxn modelId="{FCFC8085-3A31-4A4E-820D-613B75B1E2D5}" type="presOf" srcId="{1A64BE4E-3463-4D4A-8E13-EBCDF1580B77}" destId="{E04B5954-96DA-CE46-9E46-93B82EAD9F54}" srcOrd="0" destOrd="0" presId="urn:microsoft.com/office/officeart/2005/8/layout/vList2"/>
    <dgm:cxn modelId="{C0753E00-CD73-034C-9A1F-AB0A2A80A31F}" type="presOf" srcId="{A02E0B2D-9598-D345-AE33-A1061C834776}" destId="{5E9EC5AA-32AB-614B-9610-15A98F09DF91}" srcOrd="0" destOrd="0" presId="urn:microsoft.com/office/officeart/2005/8/layout/vList2"/>
    <dgm:cxn modelId="{6CD01AB6-0DCF-8847-847B-68B41CBC9A8B}" type="presOf" srcId="{9369DEB0-973C-C24F-9EC4-96FAE4813C8C}" destId="{A82FD4AD-A346-E941-AF08-6F8069AB3F36}" srcOrd="0" destOrd="0" presId="urn:microsoft.com/office/officeart/2005/8/layout/vList2"/>
    <dgm:cxn modelId="{928A6D19-F946-2545-8457-F35B0A88C420}" srcId="{9369DEB0-973C-C24F-9EC4-96FAE4813C8C}" destId="{1A64BE4E-3463-4D4A-8E13-EBCDF1580B77}" srcOrd="0" destOrd="0" parTransId="{36E48433-15B7-9C4E-BDC6-85D6900784AD}" sibTransId="{AFCA2458-01DA-0843-908B-9F45D56E1267}"/>
    <dgm:cxn modelId="{5F83DCB8-7B11-2747-AEC8-AF2F83E28114}" type="presOf" srcId="{097F0535-7619-AC47-A01F-47EE85D5A90F}" destId="{5E9EC5AA-32AB-614B-9610-15A98F09DF91}" srcOrd="0" destOrd="1" presId="urn:microsoft.com/office/officeart/2005/8/layout/vList2"/>
    <dgm:cxn modelId="{82850F06-14BF-4C43-8C20-816A49CDBA77}" srcId="{1A64BE4E-3463-4D4A-8E13-EBCDF1580B77}" destId="{8AEA468A-3BC8-2343-8A04-04B7C4E0F4A3}" srcOrd="3" destOrd="0" parTransId="{B8C7EE4D-587F-9D46-B6F3-2288FEC2ACE3}" sibTransId="{21E0E064-59C5-A447-BC82-1271DED87E3F}"/>
    <dgm:cxn modelId="{C6124795-B4AA-CA48-B61A-626248F2D1E2}" type="presOf" srcId="{8AEA468A-3BC8-2343-8A04-04B7C4E0F4A3}" destId="{5E9EC5AA-32AB-614B-9610-15A98F09DF91}" srcOrd="0" destOrd="3" presId="urn:microsoft.com/office/officeart/2005/8/layout/vList2"/>
    <dgm:cxn modelId="{E190780A-82DA-E14B-85AC-24A9FF32CD96}" type="presParOf" srcId="{A82FD4AD-A346-E941-AF08-6F8069AB3F36}" destId="{E04B5954-96DA-CE46-9E46-93B82EAD9F54}" srcOrd="0" destOrd="0" presId="urn:microsoft.com/office/officeart/2005/8/layout/vList2"/>
    <dgm:cxn modelId="{E5EDD930-7E99-1B4A-88C0-FCB16A746D64}" type="presParOf" srcId="{A82FD4AD-A346-E941-AF08-6F8069AB3F36}" destId="{5E9EC5AA-32AB-614B-9610-15A98F09DF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5703EE-FF86-BB4B-A932-145343389B25}" type="doc">
      <dgm:prSet loTypeId="urn:microsoft.com/office/officeart/2005/8/layout/vList2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294912E-1F4A-0A4C-BC81-3CF794115622}">
      <dgm:prSet phldrT="[Texto]"/>
      <dgm:spPr/>
      <dgm:t>
        <a:bodyPr/>
        <a:lstStyle/>
        <a:p>
          <a:r>
            <a:rPr lang="es-CO" b="1" dirty="0" smtClean="0"/>
            <a:t>II.Creando ámbitos de convivencia</a:t>
          </a:r>
          <a:endParaRPr lang="es-ES" dirty="0"/>
        </a:p>
      </dgm:t>
    </dgm:pt>
    <dgm:pt modelId="{7E41C573-3464-054A-9120-7EE1A604F155}" type="parTrans" cxnId="{E5C128F0-328C-C042-B47E-1C646549D802}">
      <dgm:prSet/>
      <dgm:spPr/>
      <dgm:t>
        <a:bodyPr/>
        <a:lstStyle/>
        <a:p>
          <a:endParaRPr lang="es-ES"/>
        </a:p>
      </dgm:t>
    </dgm:pt>
    <dgm:pt modelId="{70AF8AA0-25B3-324B-8492-7511784DCC4A}" type="sibTrans" cxnId="{E5C128F0-328C-C042-B47E-1C646549D802}">
      <dgm:prSet/>
      <dgm:spPr/>
      <dgm:t>
        <a:bodyPr/>
        <a:lstStyle/>
        <a:p>
          <a:endParaRPr lang="es-ES"/>
        </a:p>
      </dgm:t>
    </dgm:pt>
    <dgm:pt modelId="{D453F461-41F6-1543-A63B-991013D5580A}">
      <dgm:prSet phldrT="[Texto]"/>
      <dgm:spPr/>
      <dgm:t>
        <a:bodyPr/>
        <a:lstStyle/>
        <a:p>
          <a:r>
            <a:rPr lang="es-CO" dirty="0" smtClean="0"/>
            <a:t>Adversidad y sufrimiento: fundamentos éticos del convivir</a:t>
          </a:r>
          <a:endParaRPr lang="es-ES" dirty="0"/>
        </a:p>
      </dgm:t>
    </dgm:pt>
    <dgm:pt modelId="{2D83D0AA-BA85-464D-A1CD-929754A0A3EA}" type="parTrans" cxnId="{D19BE17C-0E05-FE43-9EFD-24749036E52A}">
      <dgm:prSet/>
      <dgm:spPr/>
      <dgm:t>
        <a:bodyPr/>
        <a:lstStyle/>
        <a:p>
          <a:endParaRPr lang="es-ES"/>
        </a:p>
      </dgm:t>
    </dgm:pt>
    <dgm:pt modelId="{020228EE-5C32-9747-94BA-0B5A358EF27F}" type="sibTrans" cxnId="{D19BE17C-0E05-FE43-9EFD-24749036E52A}">
      <dgm:prSet/>
      <dgm:spPr/>
      <dgm:t>
        <a:bodyPr/>
        <a:lstStyle/>
        <a:p>
          <a:endParaRPr lang="es-ES"/>
        </a:p>
      </dgm:t>
    </dgm:pt>
    <dgm:pt modelId="{C8AB6FE2-D4EE-0B49-938F-090933575C76}">
      <dgm:prSet phldrT="[Texto]"/>
      <dgm:spPr/>
      <dgm:t>
        <a:bodyPr/>
        <a:lstStyle/>
        <a:p>
          <a:r>
            <a:rPr lang="es-CO" dirty="0" smtClean="0"/>
            <a:t>Cerebro social: colaboración y cooperación</a:t>
          </a:r>
          <a:endParaRPr lang="es-ES" dirty="0"/>
        </a:p>
      </dgm:t>
    </dgm:pt>
    <dgm:pt modelId="{FE461238-F5F4-5143-AEA8-E6343507CA09}" type="parTrans" cxnId="{B8F7EB4A-8647-1042-8D74-5E02949EC7C0}">
      <dgm:prSet/>
      <dgm:spPr/>
      <dgm:t>
        <a:bodyPr/>
        <a:lstStyle/>
        <a:p>
          <a:endParaRPr lang="es-ES"/>
        </a:p>
      </dgm:t>
    </dgm:pt>
    <dgm:pt modelId="{8987077D-D1B3-084C-B706-F192EC54EA57}" type="sibTrans" cxnId="{B8F7EB4A-8647-1042-8D74-5E02949EC7C0}">
      <dgm:prSet/>
      <dgm:spPr/>
      <dgm:t>
        <a:bodyPr/>
        <a:lstStyle/>
        <a:p>
          <a:endParaRPr lang="es-ES"/>
        </a:p>
      </dgm:t>
    </dgm:pt>
    <dgm:pt modelId="{C28053A7-CF8A-BA4A-9741-D304038422D7}">
      <dgm:prSet phldrT="[Texto]"/>
      <dgm:spPr/>
      <dgm:t>
        <a:bodyPr/>
        <a:lstStyle/>
        <a:p>
          <a:r>
            <a:rPr lang="es-CO" dirty="0" smtClean="0"/>
            <a:t>Retornos: Intervención en procesos de reintegración</a:t>
          </a:r>
          <a:endParaRPr lang="es-ES" dirty="0"/>
        </a:p>
      </dgm:t>
    </dgm:pt>
    <dgm:pt modelId="{7B8C854B-467F-6341-8C9C-1299D2183445}" type="parTrans" cxnId="{4BDB642C-BA91-4140-AE7D-8049907CA394}">
      <dgm:prSet/>
      <dgm:spPr/>
      <dgm:t>
        <a:bodyPr/>
        <a:lstStyle/>
        <a:p>
          <a:endParaRPr lang="es-ES"/>
        </a:p>
      </dgm:t>
    </dgm:pt>
    <dgm:pt modelId="{2877448D-7B71-F14B-B4A3-941C96ABA99F}" type="sibTrans" cxnId="{4BDB642C-BA91-4140-AE7D-8049907CA394}">
      <dgm:prSet/>
      <dgm:spPr/>
      <dgm:t>
        <a:bodyPr/>
        <a:lstStyle/>
        <a:p>
          <a:endParaRPr lang="es-ES"/>
        </a:p>
      </dgm:t>
    </dgm:pt>
    <dgm:pt modelId="{A6820F50-498F-3941-895C-0E6355455615}">
      <dgm:prSet phldrT="[Texto]"/>
      <dgm:spPr/>
      <dgm:t>
        <a:bodyPr/>
        <a:lstStyle/>
        <a:p>
          <a:r>
            <a:rPr lang="es-CO" dirty="0" smtClean="0"/>
            <a:t>Transformación social y vínculos en la vida en familiar</a:t>
          </a:r>
          <a:endParaRPr lang="es-ES" dirty="0"/>
        </a:p>
      </dgm:t>
    </dgm:pt>
    <dgm:pt modelId="{36EBFF5B-67F9-0B4A-8B91-9F0DED3EA2AD}" type="parTrans" cxnId="{5D24E426-6060-DD43-A1B6-0EEAB6C26382}">
      <dgm:prSet/>
      <dgm:spPr/>
      <dgm:t>
        <a:bodyPr/>
        <a:lstStyle/>
        <a:p>
          <a:endParaRPr lang="es-ES"/>
        </a:p>
      </dgm:t>
    </dgm:pt>
    <dgm:pt modelId="{2359051E-54D4-5547-B560-4E89C9F2D614}" type="sibTrans" cxnId="{5D24E426-6060-DD43-A1B6-0EEAB6C26382}">
      <dgm:prSet/>
      <dgm:spPr/>
      <dgm:t>
        <a:bodyPr/>
        <a:lstStyle/>
        <a:p>
          <a:endParaRPr lang="es-ES"/>
        </a:p>
      </dgm:t>
    </dgm:pt>
    <dgm:pt modelId="{B260FBE6-88A0-0640-B2C3-F7A8E12C71B3}">
      <dgm:prSet phldrT="[Texto]"/>
      <dgm:spPr/>
      <dgm:t>
        <a:bodyPr/>
        <a:lstStyle/>
        <a:p>
          <a:r>
            <a:rPr lang="es-CO" dirty="0" smtClean="0"/>
            <a:t>Envejecimiento y bienestar</a:t>
          </a:r>
          <a:endParaRPr lang="es-ES" dirty="0"/>
        </a:p>
      </dgm:t>
    </dgm:pt>
    <dgm:pt modelId="{E20A0CE6-516B-F647-BAF1-5117ECCC4A18}" type="parTrans" cxnId="{25D77E0E-FADC-7A48-99B6-B666E9642ADA}">
      <dgm:prSet/>
      <dgm:spPr/>
      <dgm:t>
        <a:bodyPr/>
        <a:lstStyle/>
        <a:p>
          <a:endParaRPr lang="es-ES"/>
        </a:p>
      </dgm:t>
    </dgm:pt>
    <dgm:pt modelId="{B658A4D8-0553-8447-B9DA-9890680CD138}" type="sibTrans" cxnId="{25D77E0E-FADC-7A48-99B6-B666E9642ADA}">
      <dgm:prSet/>
      <dgm:spPr/>
      <dgm:t>
        <a:bodyPr/>
        <a:lstStyle/>
        <a:p>
          <a:endParaRPr lang="es-ES"/>
        </a:p>
      </dgm:t>
    </dgm:pt>
    <dgm:pt modelId="{CC0DAD0A-05D6-9F4D-AC75-75D57D4D8D6C}">
      <dgm:prSet phldrT="[Texto]"/>
      <dgm:spPr/>
      <dgm:t>
        <a:bodyPr/>
        <a:lstStyle/>
        <a:p>
          <a:r>
            <a:rPr lang="es-ES" dirty="0" err="1" smtClean="0"/>
            <a:t>Historización</a:t>
          </a:r>
          <a:r>
            <a:rPr lang="es-ES" dirty="0" smtClean="0"/>
            <a:t> de la memoria: el lugar del sujeto</a:t>
          </a:r>
          <a:endParaRPr lang="es-ES" dirty="0"/>
        </a:p>
      </dgm:t>
    </dgm:pt>
    <dgm:pt modelId="{053A608E-947B-CD43-96E8-4E374F233768}" type="parTrans" cxnId="{FD8F59A4-3D42-DC4A-AD14-97EC557F24C6}">
      <dgm:prSet/>
      <dgm:spPr/>
      <dgm:t>
        <a:bodyPr/>
        <a:lstStyle/>
        <a:p>
          <a:endParaRPr lang="es-ES"/>
        </a:p>
      </dgm:t>
    </dgm:pt>
    <dgm:pt modelId="{ED28AFBA-3EBD-424D-A1A5-D2EBD2B31CE3}" type="sibTrans" cxnId="{FD8F59A4-3D42-DC4A-AD14-97EC557F24C6}">
      <dgm:prSet/>
      <dgm:spPr/>
      <dgm:t>
        <a:bodyPr/>
        <a:lstStyle/>
        <a:p>
          <a:endParaRPr lang="es-ES"/>
        </a:p>
      </dgm:t>
    </dgm:pt>
    <dgm:pt modelId="{A24DD3D3-F83D-FD42-A370-DD7AE24A5E56}">
      <dgm:prSet phldrT="[Texto]"/>
      <dgm:spPr/>
      <dgm:t>
        <a:bodyPr/>
        <a:lstStyle/>
        <a:p>
          <a:r>
            <a:rPr lang="es-ES" dirty="0" smtClean="0"/>
            <a:t>Trayectorias para ser uno mismo en tiempos de transición</a:t>
          </a:r>
          <a:endParaRPr lang="es-ES" dirty="0"/>
        </a:p>
      </dgm:t>
    </dgm:pt>
    <dgm:pt modelId="{479D10D5-FB3A-CA48-AC7F-C9E49BB5234B}" type="parTrans" cxnId="{34B355BF-2602-1145-9EA6-D5EDF303980B}">
      <dgm:prSet/>
      <dgm:spPr/>
      <dgm:t>
        <a:bodyPr/>
        <a:lstStyle/>
        <a:p>
          <a:endParaRPr lang="es-ES"/>
        </a:p>
      </dgm:t>
    </dgm:pt>
    <dgm:pt modelId="{9624AED1-6625-624E-A526-2A4D957FD6CA}" type="sibTrans" cxnId="{34B355BF-2602-1145-9EA6-D5EDF303980B}">
      <dgm:prSet/>
      <dgm:spPr/>
      <dgm:t>
        <a:bodyPr/>
        <a:lstStyle/>
        <a:p>
          <a:endParaRPr lang="es-ES"/>
        </a:p>
      </dgm:t>
    </dgm:pt>
    <dgm:pt modelId="{676DF6AF-7650-974A-AE81-CE19E3243F4C}">
      <dgm:prSet phldrT="[Texto]"/>
      <dgm:spPr/>
      <dgm:t>
        <a:bodyPr/>
        <a:lstStyle/>
        <a:p>
          <a:r>
            <a:rPr lang="es-ES" dirty="0" smtClean="0"/>
            <a:t>Alteridad y autoridad</a:t>
          </a:r>
          <a:endParaRPr lang="es-ES" dirty="0"/>
        </a:p>
      </dgm:t>
    </dgm:pt>
    <dgm:pt modelId="{CB97F701-97C7-2746-8166-6AFCE39C0A42}" type="parTrans" cxnId="{0E5986FF-9686-9847-9ED0-5CA935487DB4}">
      <dgm:prSet/>
      <dgm:spPr/>
      <dgm:t>
        <a:bodyPr/>
        <a:lstStyle/>
        <a:p>
          <a:endParaRPr lang="es-ES"/>
        </a:p>
      </dgm:t>
    </dgm:pt>
    <dgm:pt modelId="{5A08807C-A979-9E46-8E14-CA16B0B1BE97}" type="sibTrans" cxnId="{0E5986FF-9686-9847-9ED0-5CA935487DB4}">
      <dgm:prSet/>
      <dgm:spPr/>
      <dgm:t>
        <a:bodyPr/>
        <a:lstStyle/>
        <a:p>
          <a:endParaRPr lang="es-ES"/>
        </a:p>
      </dgm:t>
    </dgm:pt>
    <dgm:pt modelId="{17506F02-AF9E-0342-B5AC-64303FA867EB}" type="pres">
      <dgm:prSet presAssocID="{095703EE-FF86-BB4B-A932-145343389B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D2D17F7-E75F-0B49-ACC0-AA31B9309ED2}" type="pres">
      <dgm:prSet presAssocID="{A294912E-1F4A-0A4C-BC81-3CF7941156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B018F-6E9C-3049-9302-14055C9AA9CF}" type="pres">
      <dgm:prSet presAssocID="{A294912E-1F4A-0A4C-BC81-3CF79411562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2994EC-638E-BE4F-8EAD-058CC6FE9179}" type="presOf" srcId="{676DF6AF-7650-974A-AE81-CE19E3243F4C}" destId="{0ACB018F-6E9C-3049-9302-14055C9AA9CF}" srcOrd="0" destOrd="7" presId="urn:microsoft.com/office/officeart/2005/8/layout/vList2"/>
    <dgm:cxn modelId="{B8F7EB4A-8647-1042-8D74-5E02949EC7C0}" srcId="{A294912E-1F4A-0A4C-BC81-3CF794115622}" destId="{C8AB6FE2-D4EE-0B49-938F-090933575C76}" srcOrd="1" destOrd="0" parTransId="{FE461238-F5F4-5143-AEA8-E6343507CA09}" sibTransId="{8987077D-D1B3-084C-B706-F192EC54EA57}"/>
    <dgm:cxn modelId="{E0E78318-23AD-E944-8C42-3AB5287AA709}" type="presOf" srcId="{C8AB6FE2-D4EE-0B49-938F-090933575C76}" destId="{0ACB018F-6E9C-3049-9302-14055C9AA9CF}" srcOrd="0" destOrd="1" presId="urn:microsoft.com/office/officeart/2005/8/layout/vList2"/>
    <dgm:cxn modelId="{97D9365D-9A8F-4F42-B5C6-C78D65765E50}" type="presOf" srcId="{A294912E-1F4A-0A4C-BC81-3CF794115622}" destId="{0D2D17F7-E75F-0B49-ACC0-AA31B9309ED2}" srcOrd="0" destOrd="0" presId="urn:microsoft.com/office/officeart/2005/8/layout/vList2"/>
    <dgm:cxn modelId="{D19BE17C-0E05-FE43-9EFD-24749036E52A}" srcId="{A294912E-1F4A-0A4C-BC81-3CF794115622}" destId="{D453F461-41F6-1543-A63B-991013D5580A}" srcOrd="0" destOrd="0" parTransId="{2D83D0AA-BA85-464D-A1CD-929754A0A3EA}" sibTransId="{020228EE-5C32-9747-94BA-0B5A358EF27F}"/>
    <dgm:cxn modelId="{34B355BF-2602-1145-9EA6-D5EDF303980B}" srcId="{A294912E-1F4A-0A4C-BC81-3CF794115622}" destId="{A24DD3D3-F83D-FD42-A370-DD7AE24A5E56}" srcOrd="6" destOrd="0" parTransId="{479D10D5-FB3A-CA48-AC7F-C9E49BB5234B}" sibTransId="{9624AED1-6625-624E-A526-2A4D957FD6CA}"/>
    <dgm:cxn modelId="{0E5986FF-9686-9847-9ED0-5CA935487DB4}" srcId="{A294912E-1F4A-0A4C-BC81-3CF794115622}" destId="{676DF6AF-7650-974A-AE81-CE19E3243F4C}" srcOrd="7" destOrd="0" parTransId="{CB97F701-97C7-2746-8166-6AFCE39C0A42}" sibTransId="{5A08807C-A979-9E46-8E14-CA16B0B1BE97}"/>
    <dgm:cxn modelId="{25D77E0E-FADC-7A48-99B6-B666E9642ADA}" srcId="{A294912E-1F4A-0A4C-BC81-3CF794115622}" destId="{B260FBE6-88A0-0640-B2C3-F7A8E12C71B3}" srcOrd="4" destOrd="0" parTransId="{E20A0CE6-516B-F647-BAF1-5117ECCC4A18}" sibTransId="{B658A4D8-0553-8447-B9DA-9890680CD138}"/>
    <dgm:cxn modelId="{FD8F59A4-3D42-DC4A-AD14-97EC557F24C6}" srcId="{A294912E-1F4A-0A4C-BC81-3CF794115622}" destId="{CC0DAD0A-05D6-9F4D-AC75-75D57D4D8D6C}" srcOrd="5" destOrd="0" parTransId="{053A608E-947B-CD43-96E8-4E374F233768}" sibTransId="{ED28AFBA-3EBD-424D-A1A5-D2EBD2B31CE3}"/>
    <dgm:cxn modelId="{A631F7A1-F7A1-1C42-9571-708176E0F919}" type="presOf" srcId="{C28053A7-CF8A-BA4A-9741-D304038422D7}" destId="{0ACB018F-6E9C-3049-9302-14055C9AA9CF}" srcOrd="0" destOrd="2" presId="urn:microsoft.com/office/officeart/2005/8/layout/vList2"/>
    <dgm:cxn modelId="{F74F704A-3615-6749-84B4-BBE33EE26794}" type="presOf" srcId="{CC0DAD0A-05D6-9F4D-AC75-75D57D4D8D6C}" destId="{0ACB018F-6E9C-3049-9302-14055C9AA9CF}" srcOrd="0" destOrd="5" presId="urn:microsoft.com/office/officeart/2005/8/layout/vList2"/>
    <dgm:cxn modelId="{F0BBDD8B-8809-2E45-A985-1A12FB62D8D8}" type="presOf" srcId="{095703EE-FF86-BB4B-A932-145343389B25}" destId="{17506F02-AF9E-0342-B5AC-64303FA867EB}" srcOrd="0" destOrd="0" presId="urn:microsoft.com/office/officeart/2005/8/layout/vList2"/>
    <dgm:cxn modelId="{5D24E426-6060-DD43-A1B6-0EEAB6C26382}" srcId="{A294912E-1F4A-0A4C-BC81-3CF794115622}" destId="{A6820F50-498F-3941-895C-0E6355455615}" srcOrd="3" destOrd="0" parTransId="{36EBFF5B-67F9-0B4A-8B91-9F0DED3EA2AD}" sibTransId="{2359051E-54D4-5547-B560-4E89C9F2D614}"/>
    <dgm:cxn modelId="{E5C128F0-328C-C042-B47E-1C646549D802}" srcId="{095703EE-FF86-BB4B-A932-145343389B25}" destId="{A294912E-1F4A-0A4C-BC81-3CF794115622}" srcOrd="0" destOrd="0" parTransId="{7E41C573-3464-054A-9120-7EE1A604F155}" sibTransId="{70AF8AA0-25B3-324B-8492-7511784DCC4A}"/>
    <dgm:cxn modelId="{F045E93C-657E-A146-ABFF-D3FE789C8F00}" type="presOf" srcId="{A6820F50-498F-3941-895C-0E6355455615}" destId="{0ACB018F-6E9C-3049-9302-14055C9AA9CF}" srcOrd="0" destOrd="3" presId="urn:microsoft.com/office/officeart/2005/8/layout/vList2"/>
    <dgm:cxn modelId="{C4D32095-DC99-7344-AAB8-68144D752235}" type="presOf" srcId="{D453F461-41F6-1543-A63B-991013D5580A}" destId="{0ACB018F-6E9C-3049-9302-14055C9AA9CF}" srcOrd="0" destOrd="0" presId="urn:microsoft.com/office/officeart/2005/8/layout/vList2"/>
    <dgm:cxn modelId="{3084F6DF-EB8D-684A-86AD-31E7A274E3D2}" type="presOf" srcId="{B260FBE6-88A0-0640-B2C3-F7A8E12C71B3}" destId="{0ACB018F-6E9C-3049-9302-14055C9AA9CF}" srcOrd="0" destOrd="4" presId="urn:microsoft.com/office/officeart/2005/8/layout/vList2"/>
    <dgm:cxn modelId="{E8FD7BAD-B4BD-BD42-A417-0354B9779FD5}" type="presOf" srcId="{A24DD3D3-F83D-FD42-A370-DD7AE24A5E56}" destId="{0ACB018F-6E9C-3049-9302-14055C9AA9CF}" srcOrd="0" destOrd="6" presId="urn:microsoft.com/office/officeart/2005/8/layout/vList2"/>
    <dgm:cxn modelId="{4BDB642C-BA91-4140-AE7D-8049907CA394}" srcId="{A294912E-1F4A-0A4C-BC81-3CF794115622}" destId="{C28053A7-CF8A-BA4A-9741-D304038422D7}" srcOrd="2" destOrd="0" parTransId="{7B8C854B-467F-6341-8C9C-1299D2183445}" sibTransId="{2877448D-7B71-F14B-B4A3-941C96ABA99F}"/>
    <dgm:cxn modelId="{7D18A86C-C128-6742-BC2F-E000C658BE04}" type="presParOf" srcId="{17506F02-AF9E-0342-B5AC-64303FA867EB}" destId="{0D2D17F7-E75F-0B49-ACC0-AA31B9309ED2}" srcOrd="0" destOrd="0" presId="urn:microsoft.com/office/officeart/2005/8/layout/vList2"/>
    <dgm:cxn modelId="{81D20DAD-B0C7-6B42-992D-00A855B7B435}" type="presParOf" srcId="{17506F02-AF9E-0342-B5AC-64303FA867EB}" destId="{0ACB018F-6E9C-3049-9302-14055C9AA9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736FB-1545-0E48-9002-C82D3221553C}" type="doc">
      <dgm:prSet loTypeId="urn:microsoft.com/office/officeart/2005/8/layout/vList2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5F57972-1629-1443-9616-8A6AF144FA90}">
      <dgm:prSet phldrT="[Texto]"/>
      <dgm:spPr/>
      <dgm:t>
        <a:bodyPr/>
        <a:lstStyle/>
        <a:p>
          <a:r>
            <a:rPr lang="es-CO" b="1" dirty="0" smtClean="0"/>
            <a:t>III: Transiciones: problemas para el conocimiento y la formación</a:t>
          </a:r>
          <a:endParaRPr lang="es-ES" dirty="0"/>
        </a:p>
      </dgm:t>
    </dgm:pt>
    <dgm:pt modelId="{B04A4179-8AAF-D340-BF5A-409CAB9D0BFD}" type="parTrans" cxnId="{313509FB-8DF7-ED45-9F76-77BDDFB41253}">
      <dgm:prSet/>
      <dgm:spPr/>
      <dgm:t>
        <a:bodyPr/>
        <a:lstStyle/>
        <a:p>
          <a:endParaRPr lang="es-ES"/>
        </a:p>
      </dgm:t>
    </dgm:pt>
    <dgm:pt modelId="{EB16D44C-416D-BB46-9F46-8F30EFD7B816}" type="sibTrans" cxnId="{313509FB-8DF7-ED45-9F76-77BDDFB41253}">
      <dgm:prSet/>
      <dgm:spPr/>
      <dgm:t>
        <a:bodyPr/>
        <a:lstStyle/>
        <a:p>
          <a:endParaRPr lang="es-ES"/>
        </a:p>
      </dgm:t>
    </dgm:pt>
    <dgm:pt modelId="{8B111F9F-3133-704F-BCD1-CE6BA7926040}">
      <dgm:prSet phldrT="[Texto]"/>
      <dgm:spPr/>
      <dgm:t>
        <a:bodyPr/>
        <a:lstStyle/>
        <a:p>
          <a:r>
            <a:rPr lang="es-ES" dirty="0" smtClean="0"/>
            <a:t>Conocimiento e impacto social: investigación y teorización</a:t>
          </a:r>
          <a:endParaRPr lang="es-ES" dirty="0"/>
        </a:p>
      </dgm:t>
    </dgm:pt>
    <dgm:pt modelId="{ACA1824F-0680-4E40-AD77-078CF1917F17}" type="parTrans" cxnId="{D62A926F-1023-434A-90C0-0E97EDB9CD4B}">
      <dgm:prSet/>
      <dgm:spPr/>
      <dgm:t>
        <a:bodyPr/>
        <a:lstStyle/>
        <a:p>
          <a:endParaRPr lang="es-ES"/>
        </a:p>
      </dgm:t>
    </dgm:pt>
    <dgm:pt modelId="{B8F05A4E-A94B-BD45-8DEF-353A9DC3B56F}" type="sibTrans" cxnId="{D62A926F-1023-434A-90C0-0E97EDB9CD4B}">
      <dgm:prSet/>
      <dgm:spPr/>
      <dgm:t>
        <a:bodyPr/>
        <a:lstStyle/>
        <a:p>
          <a:endParaRPr lang="es-ES"/>
        </a:p>
      </dgm:t>
    </dgm:pt>
    <dgm:pt modelId="{58ADF43A-3F3D-4D4E-987C-D003245E861A}">
      <dgm:prSet phldrT="[Texto]"/>
      <dgm:spPr/>
      <dgm:t>
        <a:bodyPr/>
        <a:lstStyle/>
        <a:p>
          <a:r>
            <a:rPr lang="es-ES" dirty="0" smtClean="0"/>
            <a:t>Formación en tiempos de transición</a:t>
          </a:r>
          <a:endParaRPr lang="es-ES" dirty="0"/>
        </a:p>
      </dgm:t>
    </dgm:pt>
    <dgm:pt modelId="{0181E8CB-03DD-7F47-8ADE-20927B19D425}" type="parTrans" cxnId="{318BCF00-B082-7548-80AB-297786E88F5E}">
      <dgm:prSet/>
      <dgm:spPr/>
      <dgm:t>
        <a:bodyPr/>
        <a:lstStyle/>
        <a:p>
          <a:endParaRPr lang="es-ES"/>
        </a:p>
      </dgm:t>
    </dgm:pt>
    <dgm:pt modelId="{A3A6D9F8-208F-1749-AEF1-857C0A8D6863}" type="sibTrans" cxnId="{318BCF00-B082-7548-80AB-297786E88F5E}">
      <dgm:prSet/>
      <dgm:spPr/>
      <dgm:t>
        <a:bodyPr/>
        <a:lstStyle/>
        <a:p>
          <a:endParaRPr lang="es-ES"/>
        </a:p>
      </dgm:t>
    </dgm:pt>
    <dgm:pt modelId="{087F8AD3-9080-DF46-B114-1672F4398374}">
      <dgm:prSet phldrT="[Texto]"/>
      <dgm:spPr/>
      <dgm:t>
        <a:bodyPr/>
        <a:lstStyle/>
        <a:p>
          <a:r>
            <a:rPr lang="es-ES" dirty="0" smtClean="0"/>
            <a:t>Desempeños y ética profesional</a:t>
          </a:r>
          <a:endParaRPr lang="es-ES" dirty="0"/>
        </a:p>
      </dgm:t>
    </dgm:pt>
    <dgm:pt modelId="{827F18B9-D217-F14E-A32D-063360AF02AC}" type="parTrans" cxnId="{26345F42-F927-FD40-B34E-7BA177A7A1DB}">
      <dgm:prSet/>
      <dgm:spPr/>
      <dgm:t>
        <a:bodyPr/>
        <a:lstStyle/>
        <a:p>
          <a:endParaRPr lang="es-ES"/>
        </a:p>
      </dgm:t>
    </dgm:pt>
    <dgm:pt modelId="{83A23754-2C1D-F641-82B1-1F04B703F07D}" type="sibTrans" cxnId="{26345F42-F927-FD40-B34E-7BA177A7A1DB}">
      <dgm:prSet/>
      <dgm:spPr/>
      <dgm:t>
        <a:bodyPr/>
        <a:lstStyle/>
        <a:p>
          <a:endParaRPr lang="es-ES"/>
        </a:p>
      </dgm:t>
    </dgm:pt>
    <dgm:pt modelId="{9A263B01-2B4B-3A4D-898F-219A4D95CA53}" type="pres">
      <dgm:prSet presAssocID="{E13736FB-1545-0E48-9002-C82D322155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99596B-D1E1-2B48-8DCE-CD1F5C97917A}" type="pres">
      <dgm:prSet presAssocID="{C5F57972-1629-1443-9616-8A6AF144FA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A976AC-A414-BC41-A8B1-1DAB8C071DD4}" type="pres">
      <dgm:prSet presAssocID="{C5F57972-1629-1443-9616-8A6AF144FA9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345F42-F927-FD40-B34E-7BA177A7A1DB}" srcId="{C5F57972-1629-1443-9616-8A6AF144FA90}" destId="{087F8AD3-9080-DF46-B114-1672F4398374}" srcOrd="2" destOrd="0" parTransId="{827F18B9-D217-F14E-A32D-063360AF02AC}" sibTransId="{83A23754-2C1D-F641-82B1-1F04B703F07D}"/>
    <dgm:cxn modelId="{318BCF00-B082-7548-80AB-297786E88F5E}" srcId="{C5F57972-1629-1443-9616-8A6AF144FA90}" destId="{58ADF43A-3F3D-4D4E-987C-D003245E861A}" srcOrd="1" destOrd="0" parTransId="{0181E8CB-03DD-7F47-8ADE-20927B19D425}" sibTransId="{A3A6D9F8-208F-1749-AEF1-857C0A8D6863}"/>
    <dgm:cxn modelId="{313509FB-8DF7-ED45-9F76-77BDDFB41253}" srcId="{E13736FB-1545-0E48-9002-C82D3221553C}" destId="{C5F57972-1629-1443-9616-8A6AF144FA90}" srcOrd="0" destOrd="0" parTransId="{B04A4179-8AAF-D340-BF5A-409CAB9D0BFD}" sibTransId="{EB16D44C-416D-BB46-9F46-8F30EFD7B816}"/>
    <dgm:cxn modelId="{A84B9A6F-74FB-C240-B09E-84E560ED20F9}" type="presOf" srcId="{C5F57972-1629-1443-9616-8A6AF144FA90}" destId="{F899596B-D1E1-2B48-8DCE-CD1F5C97917A}" srcOrd="0" destOrd="0" presId="urn:microsoft.com/office/officeart/2005/8/layout/vList2"/>
    <dgm:cxn modelId="{0F33B2A8-3173-8842-8F59-4CC9FC3F79E6}" type="presOf" srcId="{087F8AD3-9080-DF46-B114-1672F4398374}" destId="{21A976AC-A414-BC41-A8B1-1DAB8C071DD4}" srcOrd="0" destOrd="2" presId="urn:microsoft.com/office/officeart/2005/8/layout/vList2"/>
    <dgm:cxn modelId="{60832EAF-B1A2-0C49-A879-A2DA6B699D1C}" type="presOf" srcId="{58ADF43A-3F3D-4D4E-987C-D003245E861A}" destId="{21A976AC-A414-BC41-A8B1-1DAB8C071DD4}" srcOrd="0" destOrd="1" presId="urn:microsoft.com/office/officeart/2005/8/layout/vList2"/>
    <dgm:cxn modelId="{09DBBD9F-C1B0-6E4A-BAFD-76AC67B1A4CE}" type="presOf" srcId="{8B111F9F-3133-704F-BCD1-CE6BA7926040}" destId="{21A976AC-A414-BC41-A8B1-1DAB8C071DD4}" srcOrd="0" destOrd="0" presId="urn:microsoft.com/office/officeart/2005/8/layout/vList2"/>
    <dgm:cxn modelId="{9AC5F0BF-AFC5-464A-9336-C93094E65A03}" type="presOf" srcId="{E13736FB-1545-0E48-9002-C82D3221553C}" destId="{9A263B01-2B4B-3A4D-898F-219A4D95CA53}" srcOrd="0" destOrd="0" presId="urn:microsoft.com/office/officeart/2005/8/layout/vList2"/>
    <dgm:cxn modelId="{D62A926F-1023-434A-90C0-0E97EDB9CD4B}" srcId="{C5F57972-1629-1443-9616-8A6AF144FA90}" destId="{8B111F9F-3133-704F-BCD1-CE6BA7926040}" srcOrd="0" destOrd="0" parTransId="{ACA1824F-0680-4E40-AD77-078CF1917F17}" sibTransId="{B8F05A4E-A94B-BD45-8DEF-353A9DC3B56F}"/>
    <dgm:cxn modelId="{F118190E-8ABE-C04B-B2B0-08BE2E3F40EC}" type="presParOf" srcId="{9A263B01-2B4B-3A4D-898F-219A4D95CA53}" destId="{F899596B-D1E1-2B48-8DCE-CD1F5C97917A}" srcOrd="0" destOrd="0" presId="urn:microsoft.com/office/officeart/2005/8/layout/vList2"/>
    <dgm:cxn modelId="{ACD608B2-91AE-4B4C-8CA5-16039287E8B6}" type="presParOf" srcId="{9A263B01-2B4B-3A4D-898F-219A4D95CA53}" destId="{21A976AC-A414-BC41-A8B1-1DAB8C071D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596B-D1E1-2B48-8DCE-CD1F5C97917A}">
      <dsp:nvSpPr>
        <dsp:cNvPr id="0" name=""/>
        <dsp:cNvSpPr/>
      </dsp:nvSpPr>
      <dsp:spPr>
        <a:xfrm>
          <a:off x="0" y="203556"/>
          <a:ext cx="8229600" cy="1790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500" b="1" kern="1200" dirty="0" smtClean="0"/>
            <a:t>III: Transiciones: problemas para el conocimiento y la formación</a:t>
          </a:r>
          <a:endParaRPr lang="es-ES" sz="4500" kern="1200" dirty="0"/>
        </a:p>
      </dsp:txBody>
      <dsp:txXfrm>
        <a:off x="87385" y="290941"/>
        <a:ext cx="8054830" cy="1615330"/>
      </dsp:txXfrm>
    </dsp:sp>
    <dsp:sp modelId="{21A976AC-A414-BC41-A8B1-1DAB8C071DD4}">
      <dsp:nvSpPr>
        <dsp:cNvPr id="0" name=""/>
        <dsp:cNvSpPr/>
      </dsp:nvSpPr>
      <dsp:spPr>
        <a:xfrm>
          <a:off x="0" y="1993656"/>
          <a:ext cx="8229600" cy="232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500" kern="1200" dirty="0" smtClean="0"/>
            <a:t>Conocimiento e impacto social: investigación y teorización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500" kern="1200" dirty="0" smtClean="0"/>
            <a:t>Formación en tiempos de transición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500" kern="1200" dirty="0" smtClean="0"/>
            <a:t>Desempeños y ética profesional</a:t>
          </a:r>
          <a:endParaRPr lang="es-ES" sz="3500" kern="1200" dirty="0"/>
        </a:p>
      </dsp:txBody>
      <dsp:txXfrm>
        <a:off x="0" y="1993656"/>
        <a:ext cx="8229600" cy="2328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31B01A-79AA-411F-A741-566808AC7A77}" type="datetimeFigureOut">
              <a:rPr lang="es-ES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8C9D5A-3C70-4451-A41F-6393B95A1B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98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B5C0F7-69A5-4727-BE8B-E6860BAE9420}" type="datetimeFigureOut">
              <a:rPr lang="es-ES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A51CDE-4176-4734-B576-9A56C1F3FB2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92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3C6B4-5209-4ECB-AFF3-4E46D7FE1DB7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7ED16-CF7D-4801-A7DE-CFA78670892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04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151BF-D156-4CE8-B3D7-7622ABF54D48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899C7-4C17-4200-9546-4BD271343A9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740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86A9B-18DC-4FAB-86FB-3B17CD14A95B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8B4F7-2310-4039-A146-E3ACEC5DEE4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58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4BB6F-1E7A-4FC8-B4F8-B2CC402D349E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72E8D-10FA-4782-BE3D-2FFDDD2C700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65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7ED79-A606-4BCD-8052-417BDF3A0991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988A7-C63F-43C9-9DFD-D3EB444EC6C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69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B83D7-F884-4CF8-9F93-253AC52B9410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C456A-F82E-4CD0-994E-7D421E5ED4B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537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9977F-BB41-4EB1-92AC-383572AE8799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4BB4-DE57-4561-B94A-4FA7459712B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56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46CC2-E72F-458C-B011-520266F750D5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E9CE-7C60-41E8-B9CB-BD22E8FA9B1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41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00746-6416-45F8-A48D-90DFE9C8D9B0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D8B99-31C2-496E-8609-0E583EB5172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89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C8FA5-F6A7-4514-868C-38B562F668F9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1BA2C-B0F6-4559-B79C-7C7AB370516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77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7AF7F-FF08-4B02-88A6-94029D67BB7B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45FE3-A901-4404-B68E-1C1FDCF5BA6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1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990184-EBC1-4A72-B438-3B1CCE841483}" type="datetimeFigureOut">
              <a:rPr lang="es-ES" smtClean="0"/>
              <a:pPr>
                <a:defRPr/>
              </a:pPr>
              <a:t>21/03/2017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7BB331-6DAE-4382-9A6B-C56C73BBF09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54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Documento_de_Microsoft_Word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4925888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125640"/>
                </a:solidFill>
              </a:rPr>
              <a:t/>
            </a:r>
            <a:br>
              <a:rPr lang="es-ES" sz="4000" dirty="0" smtClean="0">
                <a:solidFill>
                  <a:srgbClr val="125640"/>
                </a:solidFill>
              </a:rPr>
            </a:br>
            <a:r>
              <a:rPr lang="es-ES" sz="2400" dirty="0" smtClean="0">
                <a:solidFill>
                  <a:srgbClr val="125640"/>
                </a:solidFill>
              </a:rPr>
              <a:t/>
            </a:r>
            <a:br>
              <a:rPr lang="es-ES" sz="2400" dirty="0" smtClean="0">
                <a:solidFill>
                  <a:srgbClr val="125640"/>
                </a:solidFill>
              </a:rPr>
            </a:b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E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PSICOLOGIA</a:t>
            </a:r>
            <a:r>
              <a:rPr lang="es-E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CIENCIAS SOCIALES Y 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HUMANAS</a:t>
            </a:r>
            <a:b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CÁTEDRA COLOMBIANA DE PSICOLOGÍA MERCEDES RODRIGO</a:t>
            </a:r>
            <a:b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CO" altLang="es-C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1891" r="59505" b="79564"/>
          <a:stretch/>
        </p:blipFill>
        <p:spPr bwMode="auto">
          <a:xfrm>
            <a:off x="3851920" y="3212976"/>
            <a:ext cx="1260475" cy="116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>
                <a:solidFill>
                  <a:srgbClr val="4F6228"/>
                </a:solidFill>
              </a:rPr>
              <a:t>Justificación</a:t>
            </a:r>
            <a:br>
              <a:rPr lang="es-CO" sz="3600" dirty="0">
                <a:solidFill>
                  <a:srgbClr val="4F6228"/>
                </a:solidFill>
              </a:rPr>
            </a:br>
            <a:endParaRPr lang="es-ES" sz="3600" dirty="0">
              <a:solidFill>
                <a:srgbClr val="4F6228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	</a:t>
            </a:r>
            <a:r>
              <a:rPr lang="es-CO" sz="2000" dirty="0" smtClean="0">
                <a:solidFill>
                  <a:srgbClr val="4F6228"/>
                </a:solidFill>
              </a:rPr>
              <a:t>El renocido </a:t>
            </a:r>
            <a:r>
              <a:rPr lang="es-CO" sz="2000" dirty="0">
                <a:solidFill>
                  <a:srgbClr val="4F6228"/>
                </a:solidFill>
              </a:rPr>
              <a:t>interés por el estudio </a:t>
            </a:r>
            <a:r>
              <a:rPr lang="es-CO" sz="2000" dirty="0" smtClean="0">
                <a:solidFill>
                  <a:srgbClr val="4F6228"/>
                </a:solidFill>
              </a:rPr>
              <a:t>de los </a:t>
            </a:r>
            <a:r>
              <a:rPr lang="es-CO" sz="2000" dirty="0">
                <a:solidFill>
                  <a:srgbClr val="4F6228"/>
                </a:solidFill>
              </a:rPr>
              <a:t>efectos e implicaciones que generan los modos de pensar, conceptuar, organizar y transformar la interacción social en diversos </a:t>
            </a:r>
            <a:r>
              <a:rPr lang="es-CO" sz="2000" dirty="0" smtClean="0">
                <a:solidFill>
                  <a:srgbClr val="4F6228"/>
                </a:solidFill>
              </a:rPr>
              <a:t>ámbitos, se propone una </a:t>
            </a:r>
            <a:r>
              <a:rPr lang="es-CO" sz="2000" dirty="0">
                <a:solidFill>
                  <a:srgbClr val="4F6228"/>
                </a:solidFill>
              </a:rPr>
              <a:t>indagación por las formas de convivencia y las posibilidades generativas del </a:t>
            </a:r>
            <a:r>
              <a:rPr lang="es-CO" sz="2000" dirty="0" smtClean="0">
                <a:solidFill>
                  <a:srgbClr val="4F6228"/>
                </a:solidFill>
              </a:rPr>
              <a:t>bienestar.</a:t>
            </a:r>
          </a:p>
          <a:p>
            <a:pPr marL="0" indent="0">
              <a:buNone/>
            </a:pPr>
            <a:endParaRPr lang="es-CO" sz="2000" dirty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s-CO" sz="2000" dirty="0" smtClean="0">
                <a:solidFill>
                  <a:srgbClr val="4F6228"/>
                </a:solidFill>
              </a:rPr>
              <a:t>	Los </a:t>
            </a:r>
            <a:r>
              <a:rPr lang="es-CO" sz="2000" dirty="0">
                <a:solidFill>
                  <a:srgbClr val="4F6228"/>
                </a:solidFill>
              </a:rPr>
              <a:t>estudios psicológicos sobre estos asuntos en tiempos de transición, tanto en el mundo globalizado como en nuestra realidad </a:t>
            </a:r>
            <a:r>
              <a:rPr lang="es-CO" sz="2000" dirty="0" smtClean="0">
                <a:solidFill>
                  <a:srgbClr val="4F6228"/>
                </a:solidFill>
              </a:rPr>
              <a:t>local, se </a:t>
            </a:r>
            <a:r>
              <a:rPr lang="es-CO" sz="2000" dirty="0">
                <a:solidFill>
                  <a:srgbClr val="4F6228"/>
                </a:solidFill>
              </a:rPr>
              <a:t>presenta como un dominio rico en diversidad de aproximaciones que renueven la discusión sobre las emociones, la </a:t>
            </a:r>
            <a:r>
              <a:rPr lang="es-CO" sz="2000" dirty="0" smtClean="0">
                <a:solidFill>
                  <a:srgbClr val="4F6228"/>
                </a:solidFill>
              </a:rPr>
              <a:t>moral, </a:t>
            </a:r>
            <a:r>
              <a:rPr lang="es-CO" sz="2000" dirty="0">
                <a:solidFill>
                  <a:srgbClr val="4F6228"/>
                </a:solidFill>
              </a:rPr>
              <a:t>la conciencia y la vida social</a:t>
            </a:r>
            <a:r>
              <a:rPr lang="es-CO" sz="2000" dirty="0" smtClean="0">
                <a:solidFill>
                  <a:srgbClr val="4F6228"/>
                </a:solidFill>
              </a:rPr>
              <a:t>.</a:t>
            </a:r>
          </a:p>
          <a:p>
            <a:pPr marL="0" indent="0">
              <a:buNone/>
            </a:pPr>
            <a:endParaRPr lang="es-CO" sz="2000" dirty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s-CO" sz="2000" dirty="0" smtClean="0">
                <a:solidFill>
                  <a:srgbClr val="4F6228"/>
                </a:solidFill>
              </a:rPr>
              <a:t>	El </a:t>
            </a:r>
            <a:r>
              <a:rPr lang="es-CO" sz="2000" dirty="0">
                <a:solidFill>
                  <a:srgbClr val="4F6228"/>
                </a:solidFill>
              </a:rPr>
              <a:t>tránsito actual que se vive en el país de condiciones de conflicto armado interno a postconflicto, avizoran un horizonte de transformaciones que demanda novedad tanto en la lectura como en la práctica social de la psicología y ello en formas simultaneas de pensar lo psicológico orientado por la ética de la profesión en su encargo social: facilitar la convivencia y el bienestar.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4F6228"/>
                </a:solidFill>
              </a:rPr>
              <a:t> </a:t>
            </a:r>
            <a:endParaRPr lang="es-ES" sz="20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4F6228"/>
                </a:solidFill>
              </a:rPr>
              <a:t>Metodología</a:t>
            </a:r>
            <a:endParaRPr lang="es-ES" dirty="0">
              <a:solidFill>
                <a:srgbClr val="4F6228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4F6228"/>
                </a:solidFill>
              </a:rPr>
              <a:t>La XIII Versión </a:t>
            </a:r>
            <a:r>
              <a:rPr lang="es-CO" dirty="0" smtClean="0">
                <a:solidFill>
                  <a:srgbClr val="4F6228"/>
                </a:solidFill>
              </a:rPr>
              <a:t>prevé </a:t>
            </a:r>
            <a:r>
              <a:rPr lang="es-CO" dirty="0">
                <a:solidFill>
                  <a:srgbClr val="4F6228"/>
                </a:solidFill>
              </a:rPr>
              <a:t>15 sesiones académicas con inicio en febrero 3 </a:t>
            </a:r>
            <a:r>
              <a:rPr lang="es-CO" dirty="0" smtClean="0">
                <a:solidFill>
                  <a:srgbClr val="4F6228"/>
                </a:solidFill>
              </a:rPr>
              <a:t>y finalización en mayo </a:t>
            </a:r>
            <a:r>
              <a:rPr lang="es-CO" dirty="0">
                <a:solidFill>
                  <a:srgbClr val="4F6228"/>
                </a:solidFill>
              </a:rPr>
              <a:t>19 de </a:t>
            </a:r>
            <a:r>
              <a:rPr lang="es-CO" dirty="0" smtClean="0">
                <a:solidFill>
                  <a:srgbClr val="4F6228"/>
                </a:solidFill>
              </a:rPr>
              <a:t>2018</a:t>
            </a:r>
          </a:p>
          <a:p>
            <a:pPr marL="0" indent="0" algn="just">
              <a:buNone/>
            </a:pPr>
            <a:endParaRPr lang="es-CO" dirty="0" smtClean="0">
              <a:solidFill>
                <a:srgbClr val="4F6228"/>
              </a:solidFill>
            </a:endParaRPr>
          </a:p>
          <a:p>
            <a:pPr marL="0" indent="0" algn="just">
              <a:buNone/>
            </a:pPr>
            <a:r>
              <a:rPr lang="es-CO" dirty="0" smtClean="0">
                <a:solidFill>
                  <a:srgbClr val="4F6228"/>
                </a:solidFill>
              </a:rPr>
              <a:t>En </a:t>
            </a:r>
            <a:r>
              <a:rPr lang="es-CO" dirty="0">
                <a:solidFill>
                  <a:srgbClr val="4F6228"/>
                </a:solidFill>
              </a:rPr>
              <a:t>cada </a:t>
            </a:r>
            <a:r>
              <a:rPr lang="es-CO" dirty="0" smtClean="0">
                <a:solidFill>
                  <a:srgbClr val="4F6228"/>
                </a:solidFill>
              </a:rPr>
              <a:t>una </a:t>
            </a:r>
            <a:r>
              <a:rPr lang="es-CO" dirty="0">
                <a:solidFill>
                  <a:srgbClr val="4F6228"/>
                </a:solidFill>
              </a:rPr>
              <a:t>participará un ponente principal acompañado de dos </a:t>
            </a:r>
            <a:r>
              <a:rPr lang="es-CO" dirty="0" smtClean="0">
                <a:solidFill>
                  <a:srgbClr val="4F6228"/>
                </a:solidFill>
              </a:rPr>
              <a:t>conferencistas. El </a:t>
            </a:r>
            <a:r>
              <a:rPr lang="es-CO" dirty="0">
                <a:solidFill>
                  <a:srgbClr val="4F6228"/>
                </a:solidFill>
              </a:rPr>
              <a:t>escenario </a:t>
            </a:r>
            <a:r>
              <a:rPr lang="es-CO" dirty="0" smtClean="0">
                <a:solidFill>
                  <a:srgbClr val="4F6228"/>
                </a:solidFill>
              </a:rPr>
              <a:t>se desarrolla con la presentación </a:t>
            </a:r>
            <a:r>
              <a:rPr lang="es-CO" dirty="0">
                <a:solidFill>
                  <a:srgbClr val="4F6228"/>
                </a:solidFill>
              </a:rPr>
              <a:t>de 30 minutos del ponente, seguido por </a:t>
            </a:r>
            <a:r>
              <a:rPr lang="es-CO" dirty="0" smtClean="0">
                <a:solidFill>
                  <a:srgbClr val="4F6228"/>
                </a:solidFill>
              </a:rPr>
              <a:t>la </a:t>
            </a:r>
            <a:r>
              <a:rPr lang="es-CO" dirty="0">
                <a:solidFill>
                  <a:srgbClr val="4F6228"/>
                </a:solidFill>
              </a:rPr>
              <a:t>conversación de 40 minutos entre éste y los dos </a:t>
            </a:r>
            <a:r>
              <a:rPr lang="es-CO" dirty="0" smtClean="0">
                <a:solidFill>
                  <a:srgbClr val="4F6228"/>
                </a:solidFill>
              </a:rPr>
              <a:t>invitados. El </a:t>
            </a:r>
            <a:r>
              <a:rPr lang="es-CO" dirty="0">
                <a:solidFill>
                  <a:srgbClr val="4F6228"/>
                </a:solidFill>
              </a:rPr>
              <a:t>tiempo restante se destinará a la interacción con los asistentes presenciales y </a:t>
            </a:r>
            <a:r>
              <a:rPr lang="es-CO" dirty="0" smtClean="0">
                <a:solidFill>
                  <a:srgbClr val="4F6228"/>
                </a:solidFill>
              </a:rPr>
              <a:t>virtuales.</a:t>
            </a:r>
          </a:p>
          <a:p>
            <a:pPr marL="0" indent="0" algn="just">
              <a:buNone/>
            </a:pPr>
            <a:r>
              <a:rPr lang="es-CO" dirty="0" smtClean="0">
                <a:solidFill>
                  <a:srgbClr val="4F6228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es-CO" dirty="0" smtClean="0">
                <a:solidFill>
                  <a:srgbClr val="4F6228"/>
                </a:solidFill>
              </a:rPr>
              <a:t>Las </a:t>
            </a:r>
            <a:r>
              <a:rPr lang="es-CO" dirty="0">
                <a:solidFill>
                  <a:srgbClr val="4F6228"/>
                </a:solidFill>
              </a:rPr>
              <a:t>sesiones se desarrollarán los días sábados </a:t>
            </a:r>
            <a:r>
              <a:rPr lang="es-CO" dirty="0" smtClean="0">
                <a:solidFill>
                  <a:srgbClr val="4F6228"/>
                </a:solidFill>
              </a:rPr>
              <a:t>entre </a:t>
            </a:r>
            <a:r>
              <a:rPr lang="es-CO" dirty="0">
                <a:solidFill>
                  <a:srgbClr val="4F6228"/>
                </a:solidFill>
              </a:rPr>
              <a:t>9:00 </a:t>
            </a:r>
            <a:r>
              <a:rPr lang="es-CO" dirty="0" smtClean="0">
                <a:solidFill>
                  <a:srgbClr val="4F6228"/>
                </a:solidFill>
              </a:rPr>
              <a:t>y </a:t>
            </a:r>
            <a:r>
              <a:rPr lang="es-CO" dirty="0">
                <a:solidFill>
                  <a:srgbClr val="4F6228"/>
                </a:solidFill>
              </a:rPr>
              <a:t>11:00 a.m. </a:t>
            </a:r>
            <a:endParaRPr lang="es-CO" dirty="0" smtClean="0">
              <a:solidFill>
                <a:srgbClr val="4F6228"/>
              </a:solidFill>
            </a:endParaRPr>
          </a:p>
          <a:p>
            <a:pPr marL="0" indent="0" algn="just">
              <a:buNone/>
            </a:pPr>
            <a:endParaRPr lang="es-CO" dirty="0" smtClean="0">
              <a:solidFill>
                <a:srgbClr val="4F6228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4F6228"/>
                </a:solidFill>
              </a:rPr>
              <a:t>S</a:t>
            </a:r>
            <a:r>
              <a:rPr lang="es-CO" dirty="0" smtClean="0">
                <a:solidFill>
                  <a:srgbClr val="4F6228"/>
                </a:solidFill>
              </a:rPr>
              <a:t>e </a:t>
            </a:r>
            <a:r>
              <a:rPr lang="es-CO" dirty="0">
                <a:solidFill>
                  <a:srgbClr val="4F6228"/>
                </a:solidFill>
              </a:rPr>
              <a:t>dispondrá la entrega previa de material de lectura con el objetivo de facilitar la interacción entre todos los participantes. 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94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4F6228"/>
                </a:solidFill>
              </a:rPr>
              <a:t>Programación</a:t>
            </a:r>
            <a:endParaRPr lang="es-ES" dirty="0">
              <a:solidFill>
                <a:srgbClr val="4F6228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b="1" dirty="0">
                <a:solidFill>
                  <a:srgbClr val="4F6228"/>
                </a:solidFill>
              </a:rPr>
              <a:t>Tres ejes temáticos</a:t>
            </a:r>
            <a:r>
              <a:rPr lang="es-CO" b="1" dirty="0" smtClean="0">
                <a:solidFill>
                  <a:srgbClr val="4F6228"/>
                </a:solidFill>
              </a:rPr>
              <a:t>: </a:t>
            </a:r>
            <a:endParaRPr lang="es-CO" b="1" dirty="0">
              <a:solidFill>
                <a:srgbClr val="4F6228"/>
              </a:solidFill>
            </a:endParaRPr>
          </a:p>
          <a:p>
            <a:r>
              <a:rPr lang="es-CO" b="1" dirty="0">
                <a:solidFill>
                  <a:srgbClr val="4F6228"/>
                </a:solidFill>
              </a:rPr>
              <a:t>I.	Interacción </a:t>
            </a:r>
            <a:r>
              <a:rPr lang="es-CO" b="1" dirty="0" smtClean="0">
                <a:solidFill>
                  <a:srgbClr val="4F6228"/>
                </a:solidFill>
              </a:rPr>
              <a:t>social: </a:t>
            </a:r>
            <a:r>
              <a:rPr lang="es-CO" b="1" dirty="0">
                <a:solidFill>
                  <a:srgbClr val="4F6228"/>
                </a:solidFill>
              </a:rPr>
              <a:t>derecho, </a:t>
            </a:r>
            <a:r>
              <a:rPr lang="es-CO" b="1" dirty="0" smtClean="0">
                <a:solidFill>
                  <a:srgbClr val="4F6228"/>
                </a:solidFill>
              </a:rPr>
              <a:t>emociones y moral</a:t>
            </a:r>
          </a:p>
          <a:p>
            <a:endParaRPr lang="es-CO" b="1" dirty="0">
              <a:solidFill>
                <a:srgbClr val="4F6228"/>
              </a:solidFill>
            </a:endParaRPr>
          </a:p>
          <a:p>
            <a:r>
              <a:rPr lang="es-CO" b="1" dirty="0">
                <a:solidFill>
                  <a:srgbClr val="4F6228"/>
                </a:solidFill>
              </a:rPr>
              <a:t>II.	Creando ámbitos de convivencia: aportes disciplinares e interdisciplinares ante las posibilidades del </a:t>
            </a:r>
            <a:r>
              <a:rPr lang="es-CO" b="1" dirty="0" smtClean="0">
                <a:solidFill>
                  <a:srgbClr val="4F6228"/>
                </a:solidFill>
              </a:rPr>
              <a:t>postconflicto</a:t>
            </a:r>
          </a:p>
          <a:p>
            <a:pPr marL="0" indent="0">
              <a:buNone/>
            </a:pPr>
            <a:endParaRPr lang="es-CO" b="1" dirty="0">
              <a:solidFill>
                <a:srgbClr val="4F6228"/>
              </a:solidFill>
            </a:endParaRPr>
          </a:p>
          <a:p>
            <a:r>
              <a:rPr lang="es-CO" b="1" dirty="0">
                <a:solidFill>
                  <a:srgbClr val="4F6228"/>
                </a:solidFill>
              </a:rPr>
              <a:t>III. Transiciones: problemas para el conocimiento y la </a:t>
            </a:r>
            <a:r>
              <a:rPr lang="es-CO" b="1" dirty="0" smtClean="0">
                <a:solidFill>
                  <a:srgbClr val="4F6228"/>
                </a:solidFill>
              </a:rPr>
              <a:t>formación</a:t>
            </a:r>
          </a:p>
          <a:p>
            <a:pPr marL="0" indent="0">
              <a:buNone/>
            </a:pPr>
            <a:endParaRPr lang="es-CO" sz="2400" b="1" dirty="0">
              <a:solidFill>
                <a:srgbClr val="4F6228"/>
              </a:solidFill>
            </a:endParaRPr>
          </a:p>
          <a:p>
            <a:pPr marL="0" indent="0">
              <a:buNone/>
            </a:pPr>
            <a:r>
              <a:rPr lang="es-CO" sz="2400" dirty="0" smtClean="0">
                <a:solidFill>
                  <a:srgbClr val="4F6228"/>
                </a:solidFill>
              </a:rPr>
              <a:t>Se contará con ponentes y conferencistas invitados de otras facultades de psicología del país, asi como invitados internacionales.</a:t>
            </a:r>
            <a:endParaRPr lang="es-CO" sz="2600" dirty="0">
              <a:solidFill>
                <a:srgbClr val="4F6228"/>
              </a:solidFill>
            </a:endParaRP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85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Ejes y temáticas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512284"/>
              </p:ext>
            </p:extLst>
          </p:nvPr>
        </p:nvGraphicFramePr>
        <p:xfrm>
          <a:off x="539552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10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Ejes y temáticas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112119"/>
              </p:ext>
            </p:extLst>
          </p:nvPr>
        </p:nvGraphicFramePr>
        <p:xfrm>
          <a:off x="457200" y="119675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67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Ejes y temáticas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08561"/>
              </p:ext>
            </p:extLst>
          </p:nvPr>
        </p:nvGraphicFramePr>
        <p:xfrm>
          <a:off x="457200" y="12993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96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</a:rPr>
              <a:t>ESTRUCTURA FACULTAD DE CIENCIAS SOCIALES Y HUMANAS</a:t>
            </a:r>
            <a:endParaRPr lang="es-E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upo 5"/>
          <p:cNvGrpSpPr/>
          <p:nvPr/>
        </p:nvGrpSpPr>
        <p:grpSpPr>
          <a:xfrm>
            <a:off x="395536" y="1196752"/>
            <a:ext cx="8280920" cy="5112568"/>
            <a:chOff x="611560" y="1412776"/>
            <a:chExt cx="7920879" cy="4896544"/>
          </a:xfrm>
        </p:grpSpPr>
        <p:pic>
          <p:nvPicPr>
            <p:cNvPr id="5" name="Picture 2" descr="D:\Escritorio\COMITE EDITORIAL\PAF y Publicidad Facultad\PAF\organigrama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12776"/>
              <a:ext cx="792087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746816" y="4509120"/>
              <a:ext cx="1160888" cy="3242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>
                      <a:lumMod val="50000"/>
                    </a:schemeClr>
                  </a:solidFill>
                </a:rPr>
                <a:t>    Conflicto y Dinámica Social</a:t>
              </a:r>
              <a:endParaRPr lang="es-CO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s-ES" dirty="0" smtClean="0">
                <a:solidFill>
                  <a:srgbClr val="4F6228"/>
                </a:solidFill>
              </a:rPr>
              <a:t>CIDS</a:t>
            </a:r>
            <a:endParaRPr lang="es-ES" dirty="0">
              <a:solidFill>
                <a:srgbClr val="4F6228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32708"/>
              </p:ext>
            </p:extLst>
          </p:nvPr>
        </p:nvGraphicFramePr>
        <p:xfrm>
          <a:off x="107504" y="1052736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9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1403" y="0"/>
            <a:ext cx="7272808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F6228"/>
                </a:solidFill>
              </a:rPr>
              <a:t>Áreas y Líneas de investigación</a:t>
            </a:r>
            <a:endParaRPr lang="es-ES" sz="3600" dirty="0">
              <a:solidFill>
                <a:srgbClr val="4F6228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437281"/>
              </p:ext>
            </p:extLst>
          </p:nvPr>
        </p:nvGraphicFramePr>
        <p:xfrm>
          <a:off x="395536" y="1196752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4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fontAlgn="auto">
              <a:spcAft>
                <a:spcPts val="0"/>
              </a:spcAft>
              <a:buFont typeface="+mj-lt"/>
              <a:buAutoNum type="arabicPeriod"/>
            </a:pPr>
            <a:endParaRPr lang="es-CO" sz="22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51403" y="0"/>
            <a:ext cx="7272808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F6228"/>
                </a:solidFill>
              </a:rPr>
              <a:t>Áreas y Líneas de investigación</a:t>
            </a:r>
            <a:endParaRPr lang="es-ES" sz="3600" dirty="0">
              <a:solidFill>
                <a:srgbClr val="4F6228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826287"/>
              </p:ext>
            </p:extLst>
          </p:nvPr>
        </p:nvGraphicFramePr>
        <p:xfrm>
          <a:off x="755576" y="1124744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9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F6228"/>
                </a:solidFill>
              </a:rPr>
              <a:t>Áreas </a:t>
            </a:r>
            <a:r>
              <a:rPr lang="es-ES" sz="3600" dirty="0">
                <a:solidFill>
                  <a:srgbClr val="4F6228"/>
                </a:solidFill>
              </a:rPr>
              <a:t>y Líneas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40794799"/>
              </p:ext>
            </p:extLst>
          </p:nvPr>
        </p:nvGraphicFramePr>
        <p:xfrm>
          <a:off x="107504" y="119675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7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F6228"/>
                </a:solidFill>
              </a:rPr>
              <a:t>Áreas </a:t>
            </a:r>
            <a:r>
              <a:rPr lang="es-ES" sz="3600" dirty="0">
                <a:solidFill>
                  <a:srgbClr val="4F6228"/>
                </a:solidFill>
              </a:rPr>
              <a:t>y Líneas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9677840"/>
              </p:ext>
            </p:extLst>
          </p:nvPr>
        </p:nvGraphicFramePr>
        <p:xfrm>
          <a:off x="467544" y="105273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6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32098"/>
              </p:ext>
            </p:extLst>
          </p:nvPr>
        </p:nvGraphicFramePr>
        <p:xfrm>
          <a:off x="539552" y="1124744"/>
          <a:ext cx="813690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o" r:id="rId4" imgW="6019800" imgH="5422900" progId="Word.Document.12">
                  <p:embed/>
                </p:oleObj>
              </mc:Choice>
              <mc:Fallback>
                <p:oleObj name="Documento" r:id="rId4" imgW="6019800" imgH="542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24744"/>
                        <a:ext cx="8136904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18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472608" cy="930593"/>
          </a:xfrm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4F6228"/>
                </a:solidFill>
              </a:rPr>
              <a:t>Objetivos</a:t>
            </a:r>
            <a:r>
              <a:rPr lang="es-CO" sz="3600" dirty="0">
                <a:solidFill>
                  <a:srgbClr val="4F6228"/>
                </a:solidFill>
              </a:rPr>
              <a:t/>
            </a:r>
            <a:br>
              <a:rPr lang="es-CO" sz="3600" dirty="0">
                <a:solidFill>
                  <a:srgbClr val="4F6228"/>
                </a:solidFill>
              </a:rPr>
            </a:br>
            <a:endParaRPr lang="es-ES" sz="3600" dirty="0">
              <a:solidFill>
                <a:srgbClr val="4F6228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51520" y="908720"/>
            <a:ext cx="8568952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s-CO" sz="2000" dirty="0"/>
              <a:t>	</a:t>
            </a:r>
            <a:r>
              <a:rPr lang="es-CO" sz="2200" dirty="0">
                <a:solidFill>
                  <a:srgbClr val="4F6228"/>
                </a:solidFill>
              </a:rPr>
              <a:t>Configurar un espacio de discusión y reflexión en torno a los estudios de la </a:t>
            </a:r>
            <a:r>
              <a:rPr lang="es-CO" sz="2200" dirty="0" smtClean="0">
                <a:solidFill>
                  <a:srgbClr val="4F6228"/>
                </a:solidFill>
              </a:rPr>
              <a:t>psicología </a:t>
            </a:r>
            <a:r>
              <a:rPr lang="es-CO" sz="2200" dirty="0">
                <a:solidFill>
                  <a:srgbClr val="4F6228"/>
                </a:solidFill>
              </a:rPr>
              <a:t>en relación a la construcción de la convivencia y el bienestar en los procesos de transición hacia el postconflicto.</a:t>
            </a:r>
          </a:p>
          <a:p>
            <a:r>
              <a:rPr lang="es-CO" sz="2200" dirty="0">
                <a:solidFill>
                  <a:srgbClr val="4F6228"/>
                </a:solidFill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s-CO" sz="2200" dirty="0">
                <a:solidFill>
                  <a:srgbClr val="4F6228"/>
                </a:solidFill>
              </a:rPr>
              <a:t>	Debatir en torno a cómo diversos recursos de comprensión e intervención, de orden teórico, conceptual y metodológico, configuran la convivencia y el bienestar de sujetos individuales y colectivos, en el contexto del momento psicosocial del país en tiempos de postconflicto</a:t>
            </a:r>
          </a:p>
          <a:p>
            <a:endParaRPr lang="es-CO" sz="2200" dirty="0">
              <a:solidFill>
                <a:srgbClr val="4F6228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CO" sz="2200" dirty="0">
                <a:solidFill>
                  <a:srgbClr val="4F6228"/>
                </a:solidFill>
              </a:rPr>
              <a:t>	Reconocer las implicaciones de los procesos formativos de nuevas generaciones de psicólogos y científicos sociales, en relación a su sentido de lo público y su compromiso ético para la transformación social.   </a:t>
            </a:r>
          </a:p>
        </p:txBody>
      </p:sp>
    </p:spTree>
    <p:extLst>
      <p:ext uri="{BB962C8B-B14F-4D97-AF65-F5344CB8AC3E}">
        <p14:creationId xmlns:p14="http://schemas.microsoft.com/office/powerpoint/2010/main" val="38157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U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PlantillaUEC.thmx</Template>
  <TotalTime>11961</TotalTime>
  <Words>714</Words>
  <Application>Microsoft Office PowerPoint</Application>
  <PresentationFormat>Presentación en pantalla (4:3)</PresentationFormat>
  <Paragraphs>104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PlantillaUEC</vt:lpstr>
      <vt:lpstr>Documento</vt:lpstr>
      <vt:lpstr>  PROGRAMA DE PSICOLOGIA FACULTAD DE CIENCIAS SOCIALES Y HUMANAS       XIII CÁTEDRA COLOMBIANA DE PSICOLOGÍA MERCEDES RODRIGO 2018</vt:lpstr>
      <vt:lpstr>ESTRUCTURA FACULTAD DE CIENCIAS SOCIALES Y HUMANAS</vt:lpstr>
      <vt:lpstr>CIDS</vt:lpstr>
      <vt:lpstr>Áreas y Líneas de investigación</vt:lpstr>
      <vt:lpstr>Áreas y Líneas de investigación</vt:lpstr>
      <vt:lpstr>Áreas y Líneas de investigación</vt:lpstr>
      <vt:lpstr>Áreas y Líneas de investigación</vt:lpstr>
      <vt:lpstr>Presentación de PowerPoint</vt:lpstr>
      <vt:lpstr>Objetivos </vt:lpstr>
      <vt:lpstr>Justificación </vt:lpstr>
      <vt:lpstr>Metodología</vt:lpstr>
      <vt:lpstr>Programación</vt:lpstr>
      <vt:lpstr>Ejes y temáticas</vt:lpstr>
      <vt:lpstr>Ejes y temáticas</vt:lpstr>
      <vt:lpstr>Ejes y temáticas</vt:lpstr>
    </vt:vector>
  </TitlesOfParts>
  <Company>UEC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carlosa.rodriguez</dc:creator>
  <cp:lastModifiedBy>User</cp:lastModifiedBy>
  <cp:revision>1163</cp:revision>
  <cp:lastPrinted>2014-02-17T17:26:33Z</cp:lastPrinted>
  <dcterms:created xsi:type="dcterms:W3CDTF">2007-06-27T18:24:13Z</dcterms:created>
  <dcterms:modified xsi:type="dcterms:W3CDTF">2017-03-21T11:06:38Z</dcterms:modified>
</cp:coreProperties>
</file>